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2"/>
    <p:restoredTop sz="94616"/>
  </p:normalViewPr>
  <p:slideViewPr>
    <p:cSldViewPr snapToGrid="0" snapToObjects="1">
      <p:cViewPr varScale="1">
        <p:scale>
          <a:sx n="122" d="100"/>
          <a:sy n="122" d="100"/>
        </p:scale>
        <p:origin x="12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3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3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FEC34-6DFE-4372-AD3B-9182D9E579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F2FABBA-B2CE-4984-BFBD-4956E76C26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Extends Transformer-style self-attention to graph-structured data.</a:t>
          </a:r>
        </a:p>
      </dgm:t>
    </dgm:pt>
    <dgm:pt modelId="{A8A52583-5F94-4453-8D90-F67F70FB8CDE}" type="parTrans" cxnId="{9A4F5876-A65A-4BB6-9E01-B30714FD4BFE}">
      <dgm:prSet/>
      <dgm:spPr/>
      <dgm:t>
        <a:bodyPr/>
        <a:lstStyle/>
        <a:p>
          <a:endParaRPr lang="en-US"/>
        </a:p>
      </dgm:t>
    </dgm:pt>
    <dgm:pt modelId="{35048990-5A5E-458B-9DE5-3762B0E6F574}" type="sibTrans" cxnId="{9A4F5876-A65A-4BB6-9E01-B30714FD4BFE}">
      <dgm:prSet/>
      <dgm:spPr/>
      <dgm:t>
        <a:bodyPr/>
        <a:lstStyle/>
        <a:p>
          <a:endParaRPr lang="en-US"/>
        </a:p>
      </dgm:t>
    </dgm:pt>
    <dgm:pt modelId="{0D11708C-987D-49F7-BD95-C6245DF8EA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Treats nodes (and sometimes edges or subgraphs) as tokens.</a:t>
          </a:r>
        </a:p>
      </dgm:t>
    </dgm:pt>
    <dgm:pt modelId="{308F1D54-62B2-4DAF-BE6B-DC0DF1CD44B4}" type="parTrans" cxnId="{056F0626-9FB6-4CA0-A7F9-635D39A80E88}">
      <dgm:prSet/>
      <dgm:spPr/>
      <dgm:t>
        <a:bodyPr/>
        <a:lstStyle/>
        <a:p>
          <a:endParaRPr lang="en-US"/>
        </a:p>
      </dgm:t>
    </dgm:pt>
    <dgm:pt modelId="{FCB986C2-CB69-47C1-B427-DFE1CF600F65}" type="sibTrans" cxnId="{056F0626-9FB6-4CA0-A7F9-635D39A80E88}">
      <dgm:prSet/>
      <dgm:spPr/>
      <dgm:t>
        <a:bodyPr/>
        <a:lstStyle/>
        <a:p>
          <a:endParaRPr lang="en-US"/>
        </a:p>
      </dgm:t>
    </dgm:pt>
    <dgm:pt modelId="{C86EA038-E353-4B7E-B0C4-C2FD67CF4E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Self-attention enables long-range interactions across the graph.</a:t>
          </a:r>
        </a:p>
      </dgm:t>
    </dgm:pt>
    <dgm:pt modelId="{84A5501A-A93B-4FBE-AE63-3B5FF7602398}" type="parTrans" cxnId="{38DCFBE9-9BF4-44FE-AB27-F06995103CC0}">
      <dgm:prSet/>
      <dgm:spPr/>
      <dgm:t>
        <a:bodyPr/>
        <a:lstStyle/>
        <a:p>
          <a:endParaRPr lang="en-US"/>
        </a:p>
      </dgm:t>
    </dgm:pt>
    <dgm:pt modelId="{2132C73C-D365-4BFB-862A-18B04C94D59D}" type="sibTrans" cxnId="{38DCFBE9-9BF4-44FE-AB27-F06995103CC0}">
      <dgm:prSet/>
      <dgm:spPr/>
      <dgm:t>
        <a:bodyPr/>
        <a:lstStyle/>
        <a:p>
          <a:endParaRPr lang="en-US"/>
        </a:p>
      </dgm:t>
    </dgm:pt>
    <dgm:pt modelId="{30238863-844E-472E-B94D-2623B77877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Incorporates structural information via graph-aware encodings and biases.</a:t>
          </a:r>
        </a:p>
      </dgm:t>
    </dgm:pt>
    <dgm:pt modelId="{55A925AF-C6C9-48A2-BDA0-29BC450FCCEB}" type="parTrans" cxnId="{D9A3AD96-A001-4E66-87DA-DD5A917BCA2B}">
      <dgm:prSet/>
      <dgm:spPr/>
      <dgm:t>
        <a:bodyPr/>
        <a:lstStyle/>
        <a:p>
          <a:endParaRPr lang="en-US"/>
        </a:p>
      </dgm:t>
    </dgm:pt>
    <dgm:pt modelId="{9134A860-82DC-42D9-8C46-1CDFC11C5B6F}" type="sibTrans" cxnId="{D9A3AD96-A001-4E66-87DA-DD5A917BCA2B}">
      <dgm:prSet/>
      <dgm:spPr/>
      <dgm:t>
        <a:bodyPr/>
        <a:lstStyle/>
        <a:p>
          <a:endParaRPr lang="en-US"/>
        </a:p>
      </dgm:t>
    </dgm:pt>
    <dgm:pt modelId="{C469D755-670C-4525-BA1E-D76BED915FD2}" type="pres">
      <dgm:prSet presAssocID="{D4EFEC34-6DFE-4372-AD3B-9182D9E579A8}" presName="root" presStyleCnt="0">
        <dgm:presLayoutVars>
          <dgm:dir/>
          <dgm:resizeHandles val="exact"/>
        </dgm:presLayoutVars>
      </dgm:prSet>
      <dgm:spPr/>
    </dgm:pt>
    <dgm:pt modelId="{0C30DBA5-28F1-4E97-A8CD-64E46FA2DFB7}" type="pres">
      <dgm:prSet presAssocID="{9F2FABBA-B2CE-4984-BFBD-4956E76C2620}" presName="compNode" presStyleCnt="0"/>
      <dgm:spPr/>
    </dgm:pt>
    <dgm:pt modelId="{176695F4-954D-476E-A311-A366BED39597}" type="pres">
      <dgm:prSet presAssocID="{9F2FABBA-B2CE-4984-BFBD-4956E76C2620}" presName="bgRect" presStyleLbl="bgShp" presStyleIdx="0" presStyleCnt="4"/>
      <dgm:spPr/>
    </dgm:pt>
    <dgm:pt modelId="{3C23E6F4-93A2-4AE6-871A-8F518B8917ED}" type="pres">
      <dgm:prSet presAssocID="{9F2FABBA-B2CE-4984-BFBD-4956E76C26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42CD6F2-ACC5-441A-B647-2C652BC24AF5}" type="pres">
      <dgm:prSet presAssocID="{9F2FABBA-B2CE-4984-BFBD-4956E76C2620}" presName="spaceRect" presStyleCnt="0"/>
      <dgm:spPr/>
    </dgm:pt>
    <dgm:pt modelId="{557EC9AC-4CF7-4170-B4DB-27CF22C10EAF}" type="pres">
      <dgm:prSet presAssocID="{9F2FABBA-B2CE-4984-BFBD-4956E76C2620}" presName="parTx" presStyleLbl="revTx" presStyleIdx="0" presStyleCnt="4">
        <dgm:presLayoutVars>
          <dgm:chMax val="0"/>
          <dgm:chPref val="0"/>
        </dgm:presLayoutVars>
      </dgm:prSet>
      <dgm:spPr/>
    </dgm:pt>
    <dgm:pt modelId="{D35FE338-BA1F-411C-9EF7-9A602A84AC08}" type="pres">
      <dgm:prSet presAssocID="{35048990-5A5E-458B-9DE5-3762B0E6F574}" presName="sibTrans" presStyleCnt="0"/>
      <dgm:spPr/>
    </dgm:pt>
    <dgm:pt modelId="{B4B0037F-2D08-42AD-82C5-A16263E13D39}" type="pres">
      <dgm:prSet presAssocID="{0D11708C-987D-49F7-BD95-C6245DF8EA2C}" presName="compNode" presStyleCnt="0"/>
      <dgm:spPr/>
    </dgm:pt>
    <dgm:pt modelId="{B26928A3-1065-465D-97B4-CAE72352C6F6}" type="pres">
      <dgm:prSet presAssocID="{0D11708C-987D-49F7-BD95-C6245DF8EA2C}" presName="bgRect" presStyleLbl="bgShp" presStyleIdx="1" presStyleCnt="4"/>
      <dgm:spPr/>
    </dgm:pt>
    <dgm:pt modelId="{92412BEE-CF01-4617-8DA9-66F4B6B8A08A}" type="pres">
      <dgm:prSet presAssocID="{0D11708C-987D-49F7-BD95-C6245DF8EA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48D5E769-B6B7-4CB6-A18F-52CEE2137FCE}" type="pres">
      <dgm:prSet presAssocID="{0D11708C-987D-49F7-BD95-C6245DF8EA2C}" presName="spaceRect" presStyleCnt="0"/>
      <dgm:spPr/>
    </dgm:pt>
    <dgm:pt modelId="{65E9094C-71DF-40AA-9CE5-61BF87A29CFB}" type="pres">
      <dgm:prSet presAssocID="{0D11708C-987D-49F7-BD95-C6245DF8EA2C}" presName="parTx" presStyleLbl="revTx" presStyleIdx="1" presStyleCnt="4">
        <dgm:presLayoutVars>
          <dgm:chMax val="0"/>
          <dgm:chPref val="0"/>
        </dgm:presLayoutVars>
      </dgm:prSet>
      <dgm:spPr/>
    </dgm:pt>
    <dgm:pt modelId="{348975B7-0120-483E-BD85-C0C2C6C13F67}" type="pres">
      <dgm:prSet presAssocID="{FCB986C2-CB69-47C1-B427-DFE1CF600F65}" presName="sibTrans" presStyleCnt="0"/>
      <dgm:spPr/>
    </dgm:pt>
    <dgm:pt modelId="{F705EC78-95D3-4212-835A-4D5E74A6D104}" type="pres">
      <dgm:prSet presAssocID="{C86EA038-E353-4B7E-B0C4-C2FD67CF4E3F}" presName="compNode" presStyleCnt="0"/>
      <dgm:spPr/>
    </dgm:pt>
    <dgm:pt modelId="{E6D1CE3E-7EE8-43D9-AF01-1E755608FEF6}" type="pres">
      <dgm:prSet presAssocID="{C86EA038-E353-4B7E-B0C4-C2FD67CF4E3F}" presName="bgRect" presStyleLbl="bgShp" presStyleIdx="2" presStyleCnt="4"/>
      <dgm:spPr/>
    </dgm:pt>
    <dgm:pt modelId="{081EC7F8-2DF4-4480-AE88-58CDFDB799F4}" type="pres">
      <dgm:prSet presAssocID="{C86EA038-E353-4B7E-B0C4-C2FD67CF4E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01117A-3729-4F94-BC4A-5111E2E60B65}" type="pres">
      <dgm:prSet presAssocID="{C86EA038-E353-4B7E-B0C4-C2FD67CF4E3F}" presName="spaceRect" presStyleCnt="0"/>
      <dgm:spPr/>
    </dgm:pt>
    <dgm:pt modelId="{28E9BE13-0668-45D9-973B-D876235CC707}" type="pres">
      <dgm:prSet presAssocID="{C86EA038-E353-4B7E-B0C4-C2FD67CF4E3F}" presName="parTx" presStyleLbl="revTx" presStyleIdx="2" presStyleCnt="4">
        <dgm:presLayoutVars>
          <dgm:chMax val="0"/>
          <dgm:chPref val="0"/>
        </dgm:presLayoutVars>
      </dgm:prSet>
      <dgm:spPr/>
    </dgm:pt>
    <dgm:pt modelId="{787CC5F6-39E5-4EFD-8AD1-74300B7E9B30}" type="pres">
      <dgm:prSet presAssocID="{2132C73C-D365-4BFB-862A-18B04C94D59D}" presName="sibTrans" presStyleCnt="0"/>
      <dgm:spPr/>
    </dgm:pt>
    <dgm:pt modelId="{3B2641A2-7387-4597-A760-313016195DEB}" type="pres">
      <dgm:prSet presAssocID="{30238863-844E-472E-B94D-2623B77877D6}" presName="compNode" presStyleCnt="0"/>
      <dgm:spPr/>
    </dgm:pt>
    <dgm:pt modelId="{B21C3F95-D96A-4EA7-B4C4-5D40CB9073ED}" type="pres">
      <dgm:prSet presAssocID="{30238863-844E-472E-B94D-2623B77877D6}" presName="bgRect" presStyleLbl="bgShp" presStyleIdx="3" presStyleCnt="4"/>
      <dgm:spPr/>
    </dgm:pt>
    <dgm:pt modelId="{B4D2282E-D510-4B30-93E2-F424BD69EA01}" type="pres">
      <dgm:prSet presAssocID="{30238863-844E-472E-B94D-2623B77877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1AF7D5E-5D7B-42CE-AAC3-59593E4F4C6F}" type="pres">
      <dgm:prSet presAssocID="{30238863-844E-472E-B94D-2623B77877D6}" presName="spaceRect" presStyleCnt="0"/>
      <dgm:spPr/>
    </dgm:pt>
    <dgm:pt modelId="{CA17BF93-6CA9-4217-8C47-2893129FCABF}" type="pres">
      <dgm:prSet presAssocID="{30238863-844E-472E-B94D-2623B77877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7DE522-E284-4FCF-A745-773F92C75F3E}" type="presOf" srcId="{C86EA038-E353-4B7E-B0C4-C2FD67CF4E3F}" destId="{28E9BE13-0668-45D9-973B-D876235CC707}" srcOrd="0" destOrd="0" presId="urn:microsoft.com/office/officeart/2018/2/layout/IconVerticalSolidList"/>
    <dgm:cxn modelId="{056F0626-9FB6-4CA0-A7F9-635D39A80E88}" srcId="{D4EFEC34-6DFE-4372-AD3B-9182D9E579A8}" destId="{0D11708C-987D-49F7-BD95-C6245DF8EA2C}" srcOrd="1" destOrd="0" parTransId="{308F1D54-62B2-4DAF-BE6B-DC0DF1CD44B4}" sibTransId="{FCB986C2-CB69-47C1-B427-DFE1CF600F65}"/>
    <dgm:cxn modelId="{9392CF55-A0AA-4795-AA20-FA95657F5DA0}" type="presOf" srcId="{0D11708C-987D-49F7-BD95-C6245DF8EA2C}" destId="{65E9094C-71DF-40AA-9CE5-61BF87A29CFB}" srcOrd="0" destOrd="0" presId="urn:microsoft.com/office/officeart/2018/2/layout/IconVerticalSolidList"/>
    <dgm:cxn modelId="{6169EA5F-4289-427D-A631-2AA4FC3D03CB}" type="presOf" srcId="{9F2FABBA-B2CE-4984-BFBD-4956E76C2620}" destId="{557EC9AC-4CF7-4170-B4DB-27CF22C10EAF}" srcOrd="0" destOrd="0" presId="urn:microsoft.com/office/officeart/2018/2/layout/IconVerticalSolidList"/>
    <dgm:cxn modelId="{9A4F5876-A65A-4BB6-9E01-B30714FD4BFE}" srcId="{D4EFEC34-6DFE-4372-AD3B-9182D9E579A8}" destId="{9F2FABBA-B2CE-4984-BFBD-4956E76C2620}" srcOrd="0" destOrd="0" parTransId="{A8A52583-5F94-4453-8D90-F67F70FB8CDE}" sibTransId="{35048990-5A5E-458B-9DE5-3762B0E6F574}"/>
    <dgm:cxn modelId="{5F52B97E-0866-4AC6-A19F-9C726CAEA3E4}" type="presOf" srcId="{D4EFEC34-6DFE-4372-AD3B-9182D9E579A8}" destId="{C469D755-670C-4525-BA1E-D76BED915FD2}" srcOrd="0" destOrd="0" presId="urn:microsoft.com/office/officeart/2018/2/layout/IconVerticalSolidList"/>
    <dgm:cxn modelId="{54502180-6046-4F27-84DD-3CD54F823BC3}" type="presOf" srcId="{30238863-844E-472E-B94D-2623B77877D6}" destId="{CA17BF93-6CA9-4217-8C47-2893129FCABF}" srcOrd="0" destOrd="0" presId="urn:microsoft.com/office/officeart/2018/2/layout/IconVerticalSolidList"/>
    <dgm:cxn modelId="{D9A3AD96-A001-4E66-87DA-DD5A917BCA2B}" srcId="{D4EFEC34-6DFE-4372-AD3B-9182D9E579A8}" destId="{30238863-844E-472E-B94D-2623B77877D6}" srcOrd="3" destOrd="0" parTransId="{55A925AF-C6C9-48A2-BDA0-29BC450FCCEB}" sibTransId="{9134A860-82DC-42D9-8C46-1CDFC11C5B6F}"/>
    <dgm:cxn modelId="{38DCFBE9-9BF4-44FE-AB27-F06995103CC0}" srcId="{D4EFEC34-6DFE-4372-AD3B-9182D9E579A8}" destId="{C86EA038-E353-4B7E-B0C4-C2FD67CF4E3F}" srcOrd="2" destOrd="0" parTransId="{84A5501A-A93B-4FBE-AE63-3B5FF7602398}" sibTransId="{2132C73C-D365-4BFB-862A-18B04C94D59D}"/>
    <dgm:cxn modelId="{1D300951-ADC4-404A-932E-AA8C534C01D4}" type="presParOf" srcId="{C469D755-670C-4525-BA1E-D76BED915FD2}" destId="{0C30DBA5-28F1-4E97-A8CD-64E46FA2DFB7}" srcOrd="0" destOrd="0" presId="urn:microsoft.com/office/officeart/2018/2/layout/IconVerticalSolidList"/>
    <dgm:cxn modelId="{A52B2359-14F3-473C-A902-2297A679CD36}" type="presParOf" srcId="{0C30DBA5-28F1-4E97-A8CD-64E46FA2DFB7}" destId="{176695F4-954D-476E-A311-A366BED39597}" srcOrd="0" destOrd="0" presId="urn:microsoft.com/office/officeart/2018/2/layout/IconVerticalSolidList"/>
    <dgm:cxn modelId="{8D32FAAC-C89E-4637-A2B2-3151163B1602}" type="presParOf" srcId="{0C30DBA5-28F1-4E97-A8CD-64E46FA2DFB7}" destId="{3C23E6F4-93A2-4AE6-871A-8F518B8917ED}" srcOrd="1" destOrd="0" presId="urn:microsoft.com/office/officeart/2018/2/layout/IconVerticalSolidList"/>
    <dgm:cxn modelId="{F104708D-19F6-43A6-AD69-E74F11A9100E}" type="presParOf" srcId="{0C30DBA5-28F1-4E97-A8CD-64E46FA2DFB7}" destId="{142CD6F2-ACC5-441A-B647-2C652BC24AF5}" srcOrd="2" destOrd="0" presId="urn:microsoft.com/office/officeart/2018/2/layout/IconVerticalSolidList"/>
    <dgm:cxn modelId="{3C54FD1C-77F0-49EF-80D8-3E87DB37AF00}" type="presParOf" srcId="{0C30DBA5-28F1-4E97-A8CD-64E46FA2DFB7}" destId="{557EC9AC-4CF7-4170-B4DB-27CF22C10EAF}" srcOrd="3" destOrd="0" presId="urn:microsoft.com/office/officeart/2018/2/layout/IconVerticalSolidList"/>
    <dgm:cxn modelId="{E4F21AFC-CD21-482A-B415-34EB5811B1AC}" type="presParOf" srcId="{C469D755-670C-4525-BA1E-D76BED915FD2}" destId="{D35FE338-BA1F-411C-9EF7-9A602A84AC08}" srcOrd="1" destOrd="0" presId="urn:microsoft.com/office/officeart/2018/2/layout/IconVerticalSolidList"/>
    <dgm:cxn modelId="{1B8D6B0A-BDA9-4CF1-A679-7AAD92656627}" type="presParOf" srcId="{C469D755-670C-4525-BA1E-D76BED915FD2}" destId="{B4B0037F-2D08-42AD-82C5-A16263E13D39}" srcOrd="2" destOrd="0" presId="urn:microsoft.com/office/officeart/2018/2/layout/IconVerticalSolidList"/>
    <dgm:cxn modelId="{FAE770DA-7E37-497E-B41E-77969CED6E98}" type="presParOf" srcId="{B4B0037F-2D08-42AD-82C5-A16263E13D39}" destId="{B26928A3-1065-465D-97B4-CAE72352C6F6}" srcOrd="0" destOrd="0" presId="urn:microsoft.com/office/officeart/2018/2/layout/IconVerticalSolidList"/>
    <dgm:cxn modelId="{4E94A301-1566-4AB9-B02B-B9F02233CBFC}" type="presParOf" srcId="{B4B0037F-2D08-42AD-82C5-A16263E13D39}" destId="{92412BEE-CF01-4617-8DA9-66F4B6B8A08A}" srcOrd="1" destOrd="0" presId="urn:microsoft.com/office/officeart/2018/2/layout/IconVerticalSolidList"/>
    <dgm:cxn modelId="{9B04D2AD-4C10-443E-B0B0-E32B7374CF38}" type="presParOf" srcId="{B4B0037F-2D08-42AD-82C5-A16263E13D39}" destId="{48D5E769-B6B7-4CB6-A18F-52CEE2137FCE}" srcOrd="2" destOrd="0" presId="urn:microsoft.com/office/officeart/2018/2/layout/IconVerticalSolidList"/>
    <dgm:cxn modelId="{53ED192A-CFB4-42EB-BDC7-1C5E797266BE}" type="presParOf" srcId="{B4B0037F-2D08-42AD-82C5-A16263E13D39}" destId="{65E9094C-71DF-40AA-9CE5-61BF87A29CFB}" srcOrd="3" destOrd="0" presId="urn:microsoft.com/office/officeart/2018/2/layout/IconVerticalSolidList"/>
    <dgm:cxn modelId="{EBAAFBF1-C1BE-400D-BA44-9491BC4F8932}" type="presParOf" srcId="{C469D755-670C-4525-BA1E-D76BED915FD2}" destId="{348975B7-0120-483E-BD85-C0C2C6C13F67}" srcOrd="3" destOrd="0" presId="urn:microsoft.com/office/officeart/2018/2/layout/IconVerticalSolidList"/>
    <dgm:cxn modelId="{917A4659-35B9-463A-A745-D07A8BC96157}" type="presParOf" srcId="{C469D755-670C-4525-BA1E-D76BED915FD2}" destId="{F705EC78-95D3-4212-835A-4D5E74A6D104}" srcOrd="4" destOrd="0" presId="urn:microsoft.com/office/officeart/2018/2/layout/IconVerticalSolidList"/>
    <dgm:cxn modelId="{884017CA-E5D0-404E-817C-81CB7472690A}" type="presParOf" srcId="{F705EC78-95D3-4212-835A-4D5E74A6D104}" destId="{E6D1CE3E-7EE8-43D9-AF01-1E755608FEF6}" srcOrd="0" destOrd="0" presId="urn:microsoft.com/office/officeart/2018/2/layout/IconVerticalSolidList"/>
    <dgm:cxn modelId="{0D4DB667-E377-44A9-A6F2-AD9CDCE4573A}" type="presParOf" srcId="{F705EC78-95D3-4212-835A-4D5E74A6D104}" destId="{081EC7F8-2DF4-4480-AE88-58CDFDB799F4}" srcOrd="1" destOrd="0" presId="urn:microsoft.com/office/officeart/2018/2/layout/IconVerticalSolidList"/>
    <dgm:cxn modelId="{B26622A0-D416-4E18-A635-D8C4FD572BF7}" type="presParOf" srcId="{F705EC78-95D3-4212-835A-4D5E74A6D104}" destId="{BD01117A-3729-4F94-BC4A-5111E2E60B65}" srcOrd="2" destOrd="0" presId="urn:microsoft.com/office/officeart/2018/2/layout/IconVerticalSolidList"/>
    <dgm:cxn modelId="{3EF87ECA-70D6-4C1E-B158-4EF0CFC14709}" type="presParOf" srcId="{F705EC78-95D3-4212-835A-4D5E74A6D104}" destId="{28E9BE13-0668-45D9-973B-D876235CC707}" srcOrd="3" destOrd="0" presId="urn:microsoft.com/office/officeart/2018/2/layout/IconVerticalSolidList"/>
    <dgm:cxn modelId="{0FA79CB8-9A00-40F3-8147-C6D7771C05CA}" type="presParOf" srcId="{C469D755-670C-4525-BA1E-D76BED915FD2}" destId="{787CC5F6-39E5-4EFD-8AD1-74300B7E9B30}" srcOrd="5" destOrd="0" presId="urn:microsoft.com/office/officeart/2018/2/layout/IconVerticalSolidList"/>
    <dgm:cxn modelId="{2E23D7A8-25E7-42BD-900B-911A49CF1022}" type="presParOf" srcId="{C469D755-670C-4525-BA1E-D76BED915FD2}" destId="{3B2641A2-7387-4597-A760-313016195DEB}" srcOrd="6" destOrd="0" presId="urn:microsoft.com/office/officeart/2018/2/layout/IconVerticalSolidList"/>
    <dgm:cxn modelId="{E9C73604-0E16-4107-A613-0325FF4F6D2A}" type="presParOf" srcId="{3B2641A2-7387-4597-A760-313016195DEB}" destId="{B21C3F95-D96A-4EA7-B4C4-5D40CB9073ED}" srcOrd="0" destOrd="0" presId="urn:microsoft.com/office/officeart/2018/2/layout/IconVerticalSolidList"/>
    <dgm:cxn modelId="{48E42C08-F2B4-4366-8A3B-326822378E2F}" type="presParOf" srcId="{3B2641A2-7387-4597-A760-313016195DEB}" destId="{B4D2282E-D510-4B30-93E2-F424BD69EA01}" srcOrd="1" destOrd="0" presId="urn:microsoft.com/office/officeart/2018/2/layout/IconVerticalSolidList"/>
    <dgm:cxn modelId="{7FD19435-1FB4-4445-83A5-00536C80BD13}" type="presParOf" srcId="{3B2641A2-7387-4597-A760-313016195DEB}" destId="{81AF7D5E-5D7B-42CE-AAC3-59593E4F4C6F}" srcOrd="2" destOrd="0" presId="urn:microsoft.com/office/officeart/2018/2/layout/IconVerticalSolidList"/>
    <dgm:cxn modelId="{916C743B-6FAF-4CE8-96BD-804AC2E9C365}" type="presParOf" srcId="{3B2641A2-7387-4597-A760-313016195DEB}" destId="{CA17BF93-6CA9-4217-8C47-2893129FCA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92F8EB-6E34-47AD-89CA-29504395114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BA7E81-7C4C-4F83-91D4-38DE12DCFB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Structure-enhanced Transformers: inject graph information into standard Transformers.</a:t>
          </a:r>
        </a:p>
      </dgm:t>
    </dgm:pt>
    <dgm:pt modelId="{817128A2-775E-40F6-B53C-FD945759D121}" type="parTrans" cxnId="{0A71B496-2F4C-4258-9CE1-F9DDE20FD7C2}">
      <dgm:prSet/>
      <dgm:spPr/>
      <dgm:t>
        <a:bodyPr/>
        <a:lstStyle/>
        <a:p>
          <a:endParaRPr lang="en-US"/>
        </a:p>
      </dgm:t>
    </dgm:pt>
    <dgm:pt modelId="{0A253121-47F7-4A50-B5F7-4535FB76A3E0}" type="sibTrans" cxnId="{0A71B496-2F4C-4258-9CE1-F9DDE20FD7C2}">
      <dgm:prSet/>
      <dgm:spPr/>
      <dgm:t>
        <a:bodyPr/>
        <a:lstStyle/>
        <a:p>
          <a:endParaRPr lang="en-US"/>
        </a:p>
      </dgm:t>
    </dgm:pt>
    <dgm:pt modelId="{7D30A406-C2F3-4D12-8699-F1B17295C3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GNN–Transformer hybrids: combine GNN layers with attention layers.</a:t>
          </a:r>
        </a:p>
      </dgm:t>
    </dgm:pt>
    <dgm:pt modelId="{C6B19DA0-0635-45A1-9128-72FFA218A131}" type="parTrans" cxnId="{1CF603CC-74C5-484C-A9C6-6693F544A9C2}">
      <dgm:prSet/>
      <dgm:spPr/>
      <dgm:t>
        <a:bodyPr/>
        <a:lstStyle/>
        <a:p>
          <a:endParaRPr lang="en-US"/>
        </a:p>
      </dgm:t>
    </dgm:pt>
    <dgm:pt modelId="{C6F41206-7CC5-411A-B996-68C81D4E3C8A}" type="sibTrans" cxnId="{1CF603CC-74C5-484C-A9C6-6693F544A9C2}">
      <dgm:prSet/>
      <dgm:spPr/>
      <dgm:t>
        <a:bodyPr/>
        <a:lstStyle/>
        <a:p>
          <a:endParaRPr lang="en-US"/>
        </a:p>
      </dgm:t>
    </dgm:pt>
    <dgm:pt modelId="{E1F1AB9A-A494-46DC-9405-4D754D6F64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Hierarchical / subgraph-based Graph Transformers: operate at multiple scales.</a:t>
          </a:r>
        </a:p>
      </dgm:t>
    </dgm:pt>
    <dgm:pt modelId="{A0513972-16C9-42B7-AE72-A143D6A68136}" type="parTrans" cxnId="{51F1DE46-39C1-4A71-8DB5-E16869B1020B}">
      <dgm:prSet/>
      <dgm:spPr/>
      <dgm:t>
        <a:bodyPr/>
        <a:lstStyle/>
        <a:p>
          <a:endParaRPr lang="en-US"/>
        </a:p>
      </dgm:t>
    </dgm:pt>
    <dgm:pt modelId="{97DD135C-AB2C-4E41-A4BE-CA99E2EAE4AD}" type="sibTrans" cxnId="{51F1DE46-39C1-4A71-8DB5-E16869B1020B}">
      <dgm:prSet/>
      <dgm:spPr/>
      <dgm:t>
        <a:bodyPr/>
        <a:lstStyle/>
        <a:p>
          <a:endParaRPr lang="en-US"/>
        </a:p>
      </dgm:t>
    </dgm:pt>
    <dgm:pt modelId="{AFF14EF7-5867-4267-B9C3-9CBAC30D8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Taxonomy helps compare and organize different design choices.</a:t>
          </a:r>
        </a:p>
      </dgm:t>
    </dgm:pt>
    <dgm:pt modelId="{C1167642-7FD0-4FB1-9CC7-B50CDDE81CF3}" type="parTrans" cxnId="{E5248842-1829-4489-9B34-7A82F8E95375}">
      <dgm:prSet/>
      <dgm:spPr/>
      <dgm:t>
        <a:bodyPr/>
        <a:lstStyle/>
        <a:p>
          <a:endParaRPr lang="en-US"/>
        </a:p>
      </dgm:t>
    </dgm:pt>
    <dgm:pt modelId="{7E2E0E0D-8772-4388-B06F-28150417A1B0}" type="sibTrans" cxnId="{E5248842-1829-4489-9B34-7A82F8E95375}">
      <dgm:prSet/>
      <dgm:spPr/>
      <dgm:t>
        <a:bodyPr/>
        <a:lstStyle/>
        <a:p>
          <a:endParaRPr lang="en-US"/>
        </a:p>
      </dgm:t>
    </dgm:pt>
    <dgm:pt modelId="{5A99CEA5-C4E7-B245-9543-110D0BE06752}" type="pres">
      <dgm:prSet presAssocID="{1592F8EB-6E34-47AD-89CA-2950439511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BA1D4E-611D-0849-9DDF-467AFDD468CF}" type="pres">
      <dgm:prSet presAssocID="{03BA7E81-7C4C-4F83-91D4-38DE12DCFBF1}" presName="hierRoot1" presStyleCnt="0"/>
      <dgm:spPr/>
    </dgm:pt>
    <dgm:pt modelId="{5237C70E-9ACE-6D47-9187-F554C24C323E}" type="pres">
      <dgm:prSet presAssocID="{03BA7E81-7C4C-4F83-91D4-38DE12DCFBF1}" presName="composite" presStyleCnt="0"/>
      <dgm:spPr/>
    </dgm:pt>
    <dgm:pt modelId="{51F02229-4AE2-4342-850C-AC80B9F5904F}" type="pres">
      <dgm:prSet presAssocID="{03BA7E81-7C4C-4F83-91D4-38DE12DCFBF1}" presName="background" presStyleLbl="node0" presStyleIdx="0" presStyleCnt="4"/>
      <dgm:spPr/>
    </dgm:pt>
    <dgm:pt modelId="{6C856CB7-BB91-9943-9D1C-02FAEE2EE164}" type="pres">
      <dgm:prSet presAssocID="{03BA7E81-7C4C-4F83-91D4-38DE12DCFBF1}" presName="text" presStyleLbl="fgAcc0" presStyleIdx="0" presStyleCnt="4">
        <dgm:presLayoutVars>
          <dgm:chPref val="3"/>
        </dgm:presLayoutVars>
      </dgm:prSet>
      <dgm:spPr/>
    </dgm:pt>
    <dgm:pt modelId="{4EB3C1FA-8BE7-CF4D-A059-5B06D31F09E9}" type="pres">
      <dgm:prSet presAssocID="{03BA7E81-7C4C-4F83-91D4-38DE12DCFBF1}" presName="hierChild2" presStyleCnt="0"/>
      <dgm:spPr/>
    </dgm:pt>
    <dgm:pt modelId="{431781F0-5B3F-C549-BDF1-423F9C5F0C9E}" type="pres">
      <dgm:prSet presAssocID="{7D30A406-C2F3-4D12-8699-F1B17295C3B2}" presName="hierRoot1" presStyleCnt="0"/>
      <dgm:spPr/>
    </dgm:pt>
    <dgm:pt modelId="{192030A7-AEE9-B246-9B5E-EC63E18100A6}" type="pres">
      <dgm:prSet presAssocID="{7D30A406-C2F3-4D12-8699-F1B17295C3B2}" presName="composite" presStyleCnt="0"/>
      <dgm:spPr/>
    </dgm:pt>
    <dgm:pt modelId="{69C9827B-3D53-A045-A20A-7E83B3DB2B9F}" type="pres">
      <dgm:prSet presAssocID="{7D30A406-C2F3-4D12-8699-F1B17295C3B2}" presName="background" presStyleLbl="node0" presStyleIdx="1" presStyleCnt="4"/>
      <dgm:spPr/>
    </dgm:pt>
    <dgm:pt modelId="{828E7EDA-76F0-A444-A8BC-27EC50D8D3FF}" type="pres">
      <dgm:prSet presAssocID="{7D30A406-C2F3-4D12-8699-F1B17295C3B2}" presName="text" presStyleLbl="fgAcc0" presStyleIdx="1" presStyleCnt="4">
        <dgm:presLayoutVars>
          <dgm:chPref val="3"/>
        </dgm:presLayoutVars>
      </dgm:prSet>
      <dgm:spPr/>
    </dgm:pt>
    <dgm:pt modelId="{DC6E6D62-3D06-BD4F-AAB1-EEE8511EEAC6}" type="pres">
      <dgm:prSet presAssocID="{7D30A406-C2F3-4D12-8699-F1B17295C3B2}" presName="hierChild2" presStyleCnt="0"/>
      <dgm:spPr/>
    </dgm:pt>
    <dgm:pt modelId="{BA917ECA-86D3-2A42-ABEB-0497DF48E665}" type="pres">
      <dgm:prSet presAssocID="{E1F1AB9A-A494-46DC-9405-4D754D6F646E}" presName="hierRoot1" presStyleCnt="0"/>
      <dgm:spPr/>
    </dgm:pt>
    <dgm:pt modelId="{FD768DA1-E019-344D-A8DB-8BE87BE1D571}" type="pres">
      <dgm:prSet presAssocID="{E1F1AB9A-A494-46DC-9405-4D754D6F646E}" presName="composite" presStyleCnt="0"/>
      <dgm:spPr/>
    </dgm:pt>
    <dgm:pt modelId="{BD9262B7-2925-BD48-9DC2-6910D35BC287}" type="pres">
      <dgm:prSet presAssocID="{E1F1AB9A-A494-46DC-9405-4D754D6F646E}" presName="background" presStyleLbl="node0" presStyleIdx="2" presStyleCnt="4"/>
      <dgm:spPr/>
    </dgm:pt>
    <dgm:pt modelId="{2C0B7FBF-135B-ED42-869B-D8A0E5A87966}" type="pres">
      <dgm:prSet presAssocID="{E1F1AB9A-A494-46DC-9405-4D754D6F646E}" presName="text" presStyleLbl="fgAcc0" presStyleIdx="2" presStyleCnt="4">
        <dgm:presLayoutVars>
          <dgm:chPref val="3"/>
        </dgm:presLayoutVars>
      </dgm:prSet>
      <dgm:spPr/>
    </dgm:pt>
    <dgm:pt modelId="{D00FBBD1-07E2-7241-9C98-DF81A4469ACF}" type="pres">
      <dgm:prSet presAssocID="{E1F1AB9A-A494-46DC-9405-4D754D6F646E}" presName="hierChild2" presStyleCnt="0"/>
      <dgm:spPr/>
    </dgm:pt>
    <dgm:pt modelId="{5EADEEA9-DACF-E541-ACAF-1D4596453873}" type="pres">
      <dgm:prSet presAssocID="{AFF14EF7-5867-4267-B9C3-9CBAC30D851C}" presName="hierRoot1" presStyleCnt="0"/>
      <dgm:spPr/>
    </dgm:pt>
    <dgm:pt modelId="{4F86DEBB-51F1-9748-8618-AFC529E9E3D9}" type="pres">
      <dgm:prSet presAssocID="{AFF14EF7-5867-4267-B9C3-9CBAC30D851C}" presName="composite" presStyleCnt="0"/>
      <dgm:spPr/>
    </dgm:pt>
    <dgm:pt modelId="{B0751F72-C3D9-1D42-95D4-0CB5EF5CDE10}" type="pres">
      <dgm:prSet presAssocID="{AFF14EF7-5867-4267-B9C3-9CBAC30D851C}" presName="background" presStyleLbl="node0" presStyleIdx="3" presStyleCnt="4"/>
      <dgm:spPr/>
    </dgm:pt>
    <dgm:pt modelId="{4617EB7E-36C3-354D-B831-7B7DD2A4CA72}" type="pres">
      <dgm:prSet presAssocID="{AFF14EF7-5867-4267-B9C3-9CBAC30D851C}" presName="text" presStyleLbl="fgAcc0" presStyleIdx="3" presStyleCnt="4">
        <dgm:presLayoutVars>
          <dgm:chPref val="3"/>
        </dgm:presLayoutVars>
      </dgm:prSet>
      <dgm:spPr/>
    </dgm:pt>
    <dgm:pt modelId="{FC532DAB-787C-C446-8682-254298B82032}" type="pres">
      <dgm:prSet presAssocID="{AFF14EF7-5867-4267-B9C3-9CBAC30D851C}" presName="hierChild2" presStyleCnt="0"/>
      <dgm:spPr/>
    </dgm:pt>
  </dgm:ptLst>
  <dgm:cxnLst>
    <dgm:cxn modelId="{76CB8C33-4C5D-EC48-AE5D-F0816E7FC70B}" type="presOf" srcId="{03BA7E81-7C4C-4F83-91D4-38DE12DCFBF1}" destId="{6C856CB7-BB91-9943-9D1C-02FAEE2EE164}" srcOrd="0" destOrd="0" presId="urn:microsoft.com/office/officeart/2005/8/layout/hierarchy1"/>
    <dgm:cxn modelId="{E5248842-1829-4489-9B34-7A82F8E95375}" srcId="{1592F8EB-6E34-47AD-89CA-29504395114A}" destId="{AFF14EF7-5867-4267-B9C3-9CBAC30D851C}" srcOrd="3" destOrd="0" parTransId="{C1167642-7FD0-4FB1-9CC7-B50CDDE81CF3}" sibTransId="{7E2E0E0D-8772-4388-B06F-28150417A1B0}"/>
    <dgm:cxn modelId="{51F1DE46-39C1-4A71-8DB5-E16869B1020B}" srcId="{1592F8EB-6E34-47AD-89CA-29504395114A}" destId="{E1F1AB9A-A494-46DC-9405-4D754D6F646E}" srcOrd="2" destOrd="0" parTransId="{A0513972-16C9-42B7-AE72-A143D6A68136}" sibTransId="{97DD135C-AB2C-4E41-A4BE-CA99E2EAE4AD}"/>
    <dgm:cxn modelId="{75100290-871A-344A-A87E-046E10715C68}" type="presOf" srcId="{AFF14EF7-5867-4267-B9C3-9CBAC30D851C}" destId="{4617EB7E-36C3-354D-B831-7B7DD2A4CA72}" srcOrd="0" destOrd="0" presId="urn:microsoft.com/office/officeart/2005/8/layout/hierarchy1"/>
    <dgm:cxn modelId="{0A71B496-2F4C-4258-9CE1-F9DDE20FD7C2}" srcId="{1592F8EB-6E34-47AD-89CA-29504395114A}" destId="{03BA7E81-7C4C-4F83-91D4-38DE12DCFBF1}" srcOrd="0" destOrd="0" parTransId="{817128A2-775E-40F6-B53C-FD945759D121}" sibTransId="{0A253121-47F7-4A50-B5F7-4535FB76A3E0}"/>
    <dgm:cxn modelId="{F7DE00B6-0C67-5841-BB77-A6E58EC284FD}" type="presOf" srcId="{7D30A406-C2F3-4D12-8699-F1B17295C3B2}" destId="{828E7EDA-76F0-A444-A8BC-27EC50D8D3FF}" srcOrd="0" destOrd="0" presId="urn:microsoft.com/office/officeart/2005/8/layout/hierarchy1"/>
    <dgm:cxn modelId="{1CF603CC-74C5-484C-A9C6-6693F544A9C2}" srcId="{1592F8EB-6E34-47AD-89CA-29504395114A}" destId="{7D30A406-C2F3-4D12-8699-F1B17295C3B2}" srcOrd="1" destOrd="0" parTransId="{C6B19DA0-0635-45A1-9128-72FFA218A131}" sibTransId="{C6F41206-7CC5-411A-B996-68C81D4E3C8A}"/>
    <dgm:cxn modelId="{D0E78CD5-47D4-9D49-928F-4A6E27A1FC10}" type="presOf" srcId="{1592F8EB-6E34-47AD-89CA-29504395114A}" destId="{5A99CEA5-C4E7-B245-9543-110D0BE06752}" srcOrd="0" destOrd="0" presId="urn:microsoft.com/office/officeart/2005/8/layout/hierarchy1"/>
    <dgm:cxn modelId="{29C5BAD9-0727-7144-B048-3489D5B6E2E9}" type="presOf" srcId="{E1F1AB9A-A494-46DC-9405-4D754D6F646E}" destId="{2C0B7FBF-135B-ED42-869B-D8A0E5A87966}" srcOrd="0" destOrd="0" presId="urn:microsoft.com/office/officeart/2005/8/layout/hierarchy1"/>
    <dgm:cxn modelId="{F712B525-3220-9142-B8E9-EA6F8F020460}" type="presParOf" srcId="{5A99CEA5-C4E7-B245-9543-110D0BE06752}" destId="{6DBA1D4E-611D-0849-9DDF-467AFDD468CF}" srcOrd="0" destOrd="0" presId="urn:microsoft.com/office/officeart/2005/8/layout/hierarchy1"/>
    <dgm:cxn modelId="{D94B06E9-B1C5-EE46-9B2C-2D22188E500D}" type="presParOf" srcId="{6DBA1D4E-611D-0849-9DDF-467AFDD468CF}" destId="{5237C70E-9ACE-6D47-9187-F554C24C323E}" srcOrd="0" destOrd="0" presId="urn:microsoft.com/office/officeart/2005/8/layout/hierarchy1"/>
    <dgm:cxn modelId="{A7821C3C-CC66-3544-AC35-461AD4DB6D9C}" type="presParOf" srcId="{5237C70E-9ACE-6D47-9187-F554C24C323E}" destId="{51F02229-4AE2-4342-850C-AC80B9F5904F}" srcOrd="0" destOrd="0" presId="urn:microsoft.com/office/officeart/2005/8/layout/hierarchy1"/>
    <dgm:cxn modelId="{BDDA6585-EB7F-8149-885D-B91B2D753A92}" type="presParOf" srcId="{5237C70E-9ACE-6D47-9187-F554C24C323E}" destId="{6C856CB7-BB91-9943-9D1C-02FAEE2EE164}" srcOrd="1" destOrd="0" presId="urn:microsoft.com/office/officeart/2005/8/layout/hierarchy1"/>
    <dgm:cxn modelId="{039E67D8-78AC-A148-8841-3AB70DEC57F0}" type="presParOf" srcId="{6DBA1D4E-611D-0849-9DDF-467AFDD468CF}" destId="{4EB3C1FA-8BE7-CF4D-A059-5B06D31F09E9}" srcOrd="1" destOrd="0" presId="urn:microsoft.com/office/officeart/2005/8/layout/hierarchy1"/>
    <dgm:cxn modelId="{EDC48025-9886-5449-94E1-08838A8FC2F5}" type="presParOf" srcId="{5A99CEA5-C4E7-B245-9543-110D0BE06752}" destId="{431781F0-5B3F-C549-BDF1-423F9C5F0C9E}" srcOrd="1" destOrd="0" presId="urn:microsoft.com/office/officeart/2005/8/layout/hierarchy1"/>
    <dgm:cxn modelId="{A434E902-78A9-FF4F-B0B8-3C24896083E4}" type="presParOf" srcId="{431781F0-5B3F-C549-BDF1-423F9C5F0C9E}" destId="{192030A7-AEE9-B246-9B5E-EC63E18100A6}" srcOrd="0" destOrd="0" presId="urn:microsoft.com/office/officeart/2005/8/layout/hierarchy1"/>
    <dgm:cxn modelId="{4F486496-D8DE-7540-AA84-B02D3E0A9CB5}" type="presParOf" srcId="{192030A7-AEE9-B246-9B5E-EC63E18100A6}" destId="{69C9827B-3D53-A045-A20A-7E83B3DB2B9F}" srcOrd="0" destOrd="0" presId="urn:microsoft.com/office/officeart/2005/8/layout/hierarchy1"/>
    <dgm:cxn modelId="{96B233B7-74F8-B44B-9E45-8985D931FBD8}" type="presParOf" srcId="{192030A7-AEE9-B246-9B5E-EC63E18100A6}" destId="{828E7EDA-76F0-A444-A8BC-27EC50D8D3FF}" srcOrd="1" destOrd="0" presId="urn:microsoft.com/office/officeart/2005/8/layout/hierarchy1"/>
    <dgm:cxn modelId="{1DC0F728-35A0-2042-974B-5093F3BF0F15}" type="presParOf" srcId="{431781F0-5B3F-C549-BDF1-423F9C5F0C9E}" destId="{DC6E6D62-3D06-BD4F-AAB1-EEE8511EEAC6}" srcOrd="1" destOrd="0" presId="urn:microsoft.com/office/officeart/2005/8/layout/hierarchy1"/>
    <dgm:cxn modelId="{0B587A4B-49E5-CA4C-AAB7-80C2373AD6AF}" type="presParOf" srcId="{5A99CEA5-C4E7-B245-9543-110D0BE06752}" destId="{BA917ECA-86D3-2A42-ABEB-0497DF48E665}" srcOrd="2" destOrd="0" presId="urn:microsoft.com/office/officeart/2005/8/layout/hierarchy1"/>
    <dgm:cxn modelId="{7C8BBC6F-C105-7E4A-BDD4-AB3D7CEB73ED}" type="presParOf" srcId="{BA917ECA-86D3-2A42-ABEB-0497DF48E665}" destId="{FD768DA1-E019-344D-A8DB-8BE87BE1D571}" srcOrd="0" destOrd="0" presId="urn:microsoft.com/office/officeart/2005/8/layout/hierarchy1"/>
    <dgm:cxn modelId="{1F784E5C-A3DD-C248-BF07-4B8FA8853DFB}" type="presParOf" srcId="{FD768DA1-E019-344D-A8DB-8BE87BE1D571}" destId="{BD9262B7-2925-BD48-9DC2-6910D35BC287}" srcOrd="0" destOrd="0" presId="urn:microsoft.com/office/officeart/2005/8/layout/hierarchy1"/>
    <dgm:cxn modelId="{EE7369E1-8A2B-5D4A-A6E9-D3976EFED2B5}" type="presParOf" srcId="{FD768DA1-E019-344D-A8DB-8BE87BE1D571}" destId="{2C0B7FBF-135B-ED42-869B-D8A0E5A87966}" srcOrd="1" destOrd="0" presId="urn:microsoft.com/office/officeart/2005/8/layout/hierarchy1"/>
    <dgm:cxn modelId="{4986F79C-FC3E-C24B-8AAA-5D28C15A663E}" type="presParOf" srcId="{BA917ECA-86D3-2A42-ABEB-0497DF48E665}" destId="{D00FBBD1-07E2-7241-9C98-DF81A4469ACF}" srcOrd="1" destOrd="0" presId="urn:microsoft.com/office/officeart/2005/8/layout/hierarchy1"/>
    <dgm:cxn modelId="{B020AC7A-47D7-AB4D-B3C3-F20500F843ED}" type="presParOf" srcId="{5A99CEA5-C4E7-B245-9543-110D0BE06752}" destId="{5EADEEA9-DACF-E541-ACAF-1D4596453873}" srcOrd="3" destOrd="0" presId="urn:microsoft.com/office/officeart/2005/8/layout/hierarchy1"/>
    <dgm:cxn modelId="{A75C2FA4-276C-C142-8EE4-7101B6FACA1F}" type="presParOf" srcId="{5EADEEA9-DACF-E541-ACAF-1D4596453873}" destId="{4F86DEBB-51F1-9748-8618-AFC529E9E3D9}" srcOrd="0" destOrd="0" presId="urn:microsoft.com/office/officeart/2005/8/layout/hierarchy1"/>
    <dgm:cxn modelId="{E4A0CBE9-B8C0-6A42-ABF0-541FA03F7A0C}" type="presParOf" srcId="{4F86DEBB-51F1-9748-8618-AFC529E9E3D9}" destId="{B0751F72-C3D9-1D42-95D4-0CB5EF5CDE10}" srcOrd="0" destOrd="0" presId="urn:microsoft.com/office/officeart/2005/8/layout/hierarchy1"/>
    <dgm:cxn modelId="{62DBA516-8D10-C944-8D3D-C975ABB9261E}" type="presParOf" srcId="{4F86DEBB-51F1-9748-8618-AFC529E9E3D9}" destId="{4617EB7E-36C3-354D-B831-7B7DD2A4CA72}" srcOrd="1" destOrd="0" presId="urn:microsoft.com/office/officeart/2005/8/layout/hierarchy1"/>
    <dgm:cxn modelId="{83B12FF7-32C1-B947-9CFD-4EE6B8C2541C}" type="presParOf" srcId="{5EADEEA9-DACF-E541-ACAF-1D4596453873}" destId="{FC532DAB-787C-C446-8682-254298B8203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F16EF-03FF-4FC0-8B26-D20EFDB96A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9878FF4-F7A0-48C3-B6A9-56AB1CF57F33}">
      <dgm:prSet/>
      <dgm:spPr/>
      <dgm:t>
        <a:bodyPr/>
        <a:lstStyle/>
        <a:p>
          <a:r>
            <a:rPr lang="en-US"/>
            <a:t>Start from a vanilla Transformer architecture.</a:t>
          </a:r>
        </a:p>
      </dgm:t>
    </dgm:pt>
    <dgm:pt modelId="{35D88447-5F66-4AA6-8C84-54102E08BA8A}" type="parTrans" cxnId="{9C2345A9-8024-4B05-993F-AFB4F5349EAF}">
      <dgm:prSet/>
      <dgm:spPr/>
      <dgm:t>
        <a:bodyPr/>
        <a:lstStyle/>
        <a:p>
          <a:endParaRPr lang="en-US"/>
        </a:p>
      </dgm:t>
    </dgm:pt>
    <dgm:pt modelId="{E1FCC95A-6FC2-4055-BBE4-9365A3FDA26B}" type="sibTrans" cxnId="{9C2345A9-8024-4B05-993F-AFB4F5349EAF}">
      <dgm:prSet/>
      <dgm:spPr/>
      <dgm:t>
        <a:bodyPr/>
        <a:lstStyle/>
        <a:p>
          <a:endParaRPr lang="en-US"/>
        </a:p>
      </dgm:t>
    </dgm:pt>
    <dgm:pt modelId="{DA29267A-ED86-4711-B938-27E3EB223EC6}">
      <dgm:prSet/>
      <dgm:spPr/>
      <dgm:t>
        <a:bodyPr/>
        <a:lstStyle/>
        <a:p>
          <a:r>
            <a:rPr lang="en-US"/>
            <a:t>Add distance-aware or topology-aware biases to attention scores.</a:t>
          </a:r>
        </a:p>
      </dgm:t>
    </dgm:pt>
    <dgm:pt modelId="{6161F043-63FA-4631-B386-2D832B4D4C5C}" type="parTrans" cxnId="{931AA137-F559-46E4-9B8D-C8D22AFD74F1}">
      <dgm:prSet/>
      <dgm:spPr/>
      <dgm:t>
        <a:bodyPr/>
        <a:lstStyle/>
        <a:p>
          <a:endParaRPr lang="en-US"/>
        </a:p>
      </dgm:t>
    </dgm:pt>
    <dgm:pt modelId="{269031FF-142F-4F27-A674-19DE2D2A7DD7}" type="sibTrans" cxnId="{931AA137-F559-46E4-9B8D-C8D22AFD74F1}">
      <dgm:prSet/>
      <dgm:spPr/>
      <dgm:t>
        <a:bodyPr/>
        <a:lstStyle/>
        <a:p>
          <a:endParaRPr lang="en-US"/>
        </a:p>
      </dgm:t>
    </dgm:pt>
    <dgm:pt modelId="{4593956B-F4C8-472C-B5F5-E8EF0AB3E3FE}">
      <dgm:prSet/>
      <dgm:spPr/>
      <dgm:t>
        <a:bodyPr/>
        <a:lstStyle/>
        <a:p>
          <a:r>
            <a:rPr lang="en-US"/>
            <a:t>Use graph positional encodings (e.g., Laplacian eigenvectors, random walk features).</a:t>
          </a:r>
        </a:p>
      </dgm:t>
    </dgm:pt>
    <dgm:pt modelId="{CCEBC16D-6F17-40E7-9085-ECE8974556A6}" type="parTrans" cxnId="{CCFBC1DC-41A8-4E91-A587-E308884873C8}">
      <dgm:prSet/>
      <dgm:spPr/>
      <dgm:t>
        <a:bodyPr/>
        <a:lstStyle/>
        <a:p>
          <a:endParaRPr lang="en-US"/>
        </a:p>
      </dgm:t>
    </dgm:pt>
    <dgm:pt modelId="{7BC8A4D9-CCA7-4227-85B1-0D540CDC4D4B}" type="sibTrans" cxnId="{CCFBC1DC-41A8-4E91-A587-E308884873C8}">
      <dgm:prSet/>
      <dgm:spPr/>
      <dgm:t>
        <a:bodyPr/>
        <a:lstStyle/>
        <a:p>
          <a:endParaRPr lang="en-US"/>
        </a:p>
      </dgm:t>
    </dgm:pt>
    <dgm:pt modelId="{61844BF5-D02B-4012-9103-AA3ACB53BF55}">
      <dgm:prSet/>
      <dgm:spPr/>
      <dgm:t>
        <a:bodyPr/>
        <a:lstStyle/>
        <a:p>
          <a:r>
            <a:rPr lang="en-US"/>
            <a:t>Relatively easy to integrate into existing Transformer stacks.</a:t>
          </a:r>
        </a:p>
      </dgm:t>
    </dgm:pt>
    <dgm:pt modelId="{05146BE4-2CBE-4136-8D3D-EC9716D00DF1}" type="parTrans" cxnId="{AE80BF61-4720-482D-8AB8-F7A735F8C988}">
      <dgm:prSet/>
      <dgm:spPr/>
      <dgm:t>
        <a:bodyPr/>
        <a:lstStyle/>
        <a:p>
          <a:endParaRPr lang="en-US"/>
        </a:p>
      </dgm:t>
    </dgm:pt>
    <dgm:pt modelId="{2B9E8D0C-5B86-4A0A-8068-3BFE288FEA4F}" type="sibTrans" cxnId="{AE80BF61-4720-482D-8AB8-F7A735F8C988}">
      <dgm:prSet/>
      <dgm:spPr/>
      <dgm:t>
        <a:bodyPr/>
        <a:lstStyle/>
        <a:p>
          <a:endParaRPr lang="en-US"/>
        </a:p>
      </dgm:t>
    </dgm:pt>
    <dgm:pt modelId="{A2A7BDFF-F97B-48B4-A71E-3D603D710EB9}" type="pres">
      <dgm:prSet presAssocID="{40FF16EF-03FF-4FC0-8B26-D20EFDB96A9D}" presName="root" presStyleCnt="0">
        <dgm:presLayoutVars>
          <dgm:dir/>
          <dgm:resizeHandles val="exact"/>
        </dgm:presLayoutVars>
      </dgm:prSet>
      <dgm:spPr/>
    </dgm:pt>
    <dgm:pt modelId="{D39C644C-058A-4227-A2A9-B31097841C86}" type="pres">
      <dgm:prSet presAssocID="{99878FF4-F7A0-48C3-B6A9-56AB1CF57F33}" presName="compNode" presStyleCnt="0"/>
      <dgm:spPr/>
    </dgm:pt>
    <dgm:pt modelId="{8DC14AB0-A622-47DF-900F-C92565199017}" type="pres">
      <dgm:prSet presAssocID="{99878FF4-F7A0-48C3-B6A9-56AB1CF57F33}" presName="bgRect" presStyleLbl="bgShp" presStyleIdx="0" presStyleCnt="4"/>
      <dgm:spPr/>
    </dgm:pt>
    <dgm:pt modelId="{02F738E8-4B79-487A-9BBC-9C974368BCD5}" type="pres">
      <dgm:prSet presAssocID="{99878FF4-F7A0-48C3-B6A9-56AB1CF57F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D9EE4CA-EBFB-49CB-9EEE-DF6229459219}" type="pres">
      <dgm:prSet presAssocID="{99878FF4-F7A0-48C3-B6A9-56AB1CF57F33}" presName="spaceRect" presStyleCnt="0"/>
      <dgm:spPr/>
    </dgm:pt>
    <dgm:pt modelId="{61E94834-F33E-4919-AEC9-81C25AD5EAB8}" type="pres">
      <dgm:prSet presAssocID="{99878FF4-F7A0-48C3-B6A9-56AB1CF57F33}" presName="parTx" presStyleLbl="revTx" presStyleIdx="0" presStyleCnt="4">
        <dgm:presLayoutVars>
          <dgm:chMax val="0"/>
          <dgm:chPref val="0"/>
        </dgm:presLayoutVars>
      </dgm:prSet>
      <dgm:spPr/>
    </dgm:pt>
    <dgm:pt modelId="{AADBD540-E7A8-4497-B4B9-751B83B8ED7A}" type="pres">
      <dgm:prSet presAssocID="{E1FCC95A-6FC2-4055-BBE4-9365A3FDA26B}" presName="sibTrans" presStyleCnt="0"/>
      <dgm:spPr/>
    </dgm:pt>
    <dgm:pt modelId="{3D6D1B35-3856-4501-9E13-18813E3F8821}" type="pres">
      <dgm:prSet presAssocID="{DA29267A-ED86-4711-B938-27E3EB223EC6}" presName="compNode" presStyleCnt="0"/>
      <dgm:spPr/>
    </dgm:pt>
    <dgm:pt modelId="{A5CFDB66-887F-468A-8857-C2F1C86BF687}" type="pres">
      <dgm:prSet presAssocID="{DA29267A-ED86-4711-B938-27E3EB223EC6}" presName="bgRect" presStyleLbl="bgShp" presStyleIdx="1" presStyleCnt="4"/>
      <dgm:spPr/>
    </dgm:pt>
    <dgm:pt modelId="{17FD18E1-6CBA-4665-8E18-5C0FF159B749}" type="pres">
      <dgm:prSet presAssocID="{DA29267A-ED86-4711-B938-27E3EB223E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369D75-B98D-4D40-9EC0-EF3A8AD8F44A}" type="pres">
      <dgm:prSet presAssocID="{DA29267A-ED86-4711-B938-27E3EB223EC6}" presName="spaceRect" presStyleCnt="0"/>
      <dgm:spPr/>
    </dgm:pt>
    <dgm:pt modelId="{79149786-E36A-4460-8DD5-473ABE9CEB97}" type="pres">
      <dgm:prSet presAssocID="{DA29267A-ED86-4711-B938-27E3EB223EC6}" presName="parTx" presStyleLbl="revTx" presStyleIdx="1" presStyleCnt="4">
        <dgm:presLayoutVars>
          <dgm:chMax val="0"/>
          <dgm:chPref val="0"/>
        </dgm:presLayoutVars>
      </dgm:prSet>
      <dgm:spPr/>
    </dgm:pt>
    <dgm:pt modelId="{969DC425-43ED-4E79-A453-C163775CD9B4}" type="pres">
      <dgm:prSet presAssocID="{269031FF-142F-4F27-A674-19DE2D2A7DD7}" presName="sibTrans" presStyleCnt="0"/>
      <dgm:spPr/>
    </dgm:pt>
    <dgm:pt modelId="{E7CB198F-E5A7-4BD9-962D-A5049A6DD699}" type="pres">
      <dgm:prSet presAssocID="{4593956B-F4C8-472C-B5F5-E8EF0AB3E3FE}" presName="compNode" presStyleCnt="0"/>
      <dgm:spPr/>
    </dgm:pt>
    <dgm:pt modelId="{66AB6902-77B4-4B6C-A418-42C10E588575}" type="pres">
      <dgm:prSet presAssocID="{4593956B-F4C8-472C-B5F5-E8EF0AB3E3FE}" presName="bgRect" presStyleLbl="bgShp" presStyleIdx="2" presStyleCnt="4"/>
      <dgm:spPr/>
    </dgm:pt>
    <dgm:pt modelId="{1B4C1FEB-4CB6-4369-A914-DE6C96D67713}" type="pres">
      <dgm:prSet presAssocID="{4593956B-F4C8-472C-B5F5-E8EF0AB3E3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A1C9E11-AF68-4CD3-ADB8-E8725694256F}" type="pres">
      <dgm:prSet presAssocID="{4593956B-F4C8-472C-B5F5-E8EF0AB3E3FE}" presName="spaceRect" presStyleCnt="0"/>
      <dgm:spPr/>
    </dgm:pt>
    <dgm:pt modelId="{F70CE5E3-00E4-414B-BF76-120A8C9F88DC}" type="pres">
      <dgm:prSet presAssocID="{4593956B-F4C8-472C-B5F5-E8EF0AB3E3FE}" presName="parTx" presStyleLbl="revTx" presStyleIdx="2" presStyleCnt="4">
        <dgm:presLayoutVars>
          <dgm:chMax val="0"/>
          <dgm:chPref val="0"/>
        </dgm:presLayoutVars>
      </dgm:prSet>
      <dgm:spPr/>
    </dgm:pt>
    <dgm:pt modelId="{03D1DD43-5920-4408-B357-6997E82ACFF3}" type="pres">
      <dgm:prSet presAssocID="{7BC8A4D9-CCA7-4227-85B1-0D540CDC4D4B}" presName="sibTrans" presStyleCnt="0"/>
      <dgm:spPr/>
    </dgm:pt>
    <dgm:pt modelId="{C94919EA-C736-4D74-8B7A-D95072630398}" type="pres">
      <dgm:prSet presAssocID="{61844BF5-D02B-4012-9103-AA3ACB53BF55}" presName="compNode" presStyleCnt="0"/>
      <dgm:spPr/>
    </dgm:pt>
    <dgm:pt modelId="{67ACE90B-3CC8-4DB9-A8A5-F288534BB3EA}" type="pres">
      <dgm:prSet presAssocID="{61844BF5-D02B-4012-9103-AA3ACB53BF55}" presName="bgRect" presStyleLbl="bgShp" presStyleIdx="3" presStyleCnt="4"/>
      <dgm:spPr/>
    </dgm:pt>
    <dgm:pt modelId="{D7083164-8456-494C-8176-31B2B822707C}" type="pres">
      <dgm:prSet presAssocID="{61844BF5-D02B-4012-9103-AA3ACB53BF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352A0D5-16C4-488F-B9AC-4568E79EA695}" type="pres">
      <dgm:prSet presAssocID="{61844BF5-D02B-4012-9103-AA3ACB53BF55}" presName="spaceRect" presStyleCnt="0"/>
      <dgm:spPr/>
    </dgm:pt>
    <dgm:pt modelId="{3544C895-F3FE-49E6-9C24-F5EF33E6EE1B}" type="pres">
      <dgm:prSet presAssocID="{61844BF5-D02B-4012-9103-AA3ACB53BF5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7BCE00-1A00-447A-B479-ABA32570B667}" type="presOf" srcId="{DA29267A-ED86-4711-B938-27E3EB223EC6}" destId="{79149786-E36A-4460-8DD5-473ABE9CEB97}" srcOrd="0" destOrd="0" presId="urn:microsoft.com/office/officeart/2018/2/layout/IconVerticalSolidList"/>
    <dgm:cxn modelId="{DEEC8604-0FD1-46B1-9905-EFBC475C89AC}" type="presOf" srcId="{4593956B-F4C8-472C-B5F5-E8EF0AB3E3FE}" destId="{F70CE5E3-00E4-414B-BF76-120A8C9F88DC}" srcOrd="0" destOrd="0" presId="urn:microsoft.com/office/officeart/2018/2/layout/IconVerticalSolidList"/>
    <dgm:cxn modelId="{729BF920-D50B-44CA-9EA7-F4C800EFEB62}" type="presOf" srcId="{61844BF5-D02B-4012-9103-AA3ACB53BF55}" destId="{3544C895-F3FE-49E6-9C24-F5EF33E6EE1B}" srcOrd="0" destOrd="0" presId="urn:microsoft.com/office/officeart/2018/2/layout/IconVerticalSolidList"/>
    <dgm:cxn modelId="{931AA137-F559-46E4-9B8D-C8D22AFD74F1}" srcId="{40FF16EF-03FF-4FC0-8B26-D20EFDB96A9D}" destId="{DA29267A-ED86-4711-B938-27E3EB223EC6}" srcOrd="1" destOrd="0" parTransId="{6161F043-63FA-4631-B386-2D832B4D4C5C}" sibTransId="{269031FF-142F-4F27-A674-19DE2D2A7DD7}"/>
    <dgm:cxn modelId="{7AA45148-D1AE-497E-B8CB-FD8B592243EC}" type="presOf" srcId="{40FF16EF-03FF-4FC0-8B26-D20EFDB96A9D}" destId="{A2A7BDFF-F97B-48B4-A71E-3D603D710EB9}" srcOrd="0" destOrd="0" presId="urn:microsoft.com/office/officeart/2018/2/layout/IconVerticalSolidList"/>
    <dgm:cxn modelId="{AE80BF61-4720-482D-8AB8-F7A735F8C988}" srcId="{40FF16EF-03FF-4FC0-8B26-D20EFDB96A9D}" destId="{61844BF5-D02B-4012-9103-AA3ACB53BF55}" srcOrd="3" destOrd="0" parTransId="{05146BE4-2CBE-4136-8D3D-EC9716D00DF1}" sibTransId="{2B9E8D0C-5B86-4A0A-8068-3BFE288FEA4F}"/>
    <dgm:cxn modelId="{9C2345A9-8024-4B05-993F-AFB4F5349EAF}" srcId="{40FF16EF-03FF-4FC0-8B26-D20EFDB96A9D}" destId="{99878FF4-F7A0-48C3-B6A9-56AB1CF57F33}" srcOrd="0" destOrd="0" parTransId="{35D88447-5F66-4AA6-8C84-54102E08BA8A}" sibTransId="{E1FCC95A-6FC2-4055-BBE4-9365A3FDA26B}"/>
    <dgm:cxn modelId="{CCFBC1DC-41A8-4E91-A587-E308884873C8}" srcId="{40FF16EF-03FF-4FC0-8B26-D20EFDB96A9D}" destId="{4593956B-F4C8-472C-B5F5-E8EF0AB3E3FE}" srcOrd="2" destOrd="0" parTransId="{CCEBC16D-6F17-40E7-9085-ECE8974556A6}" sibTransId="{7BC8A4D9-CCA7-4227-85B1-0D540CDC4D4B}"/>
    <dgm:cxn modelId="{86525FDE-8ACD-472B-9CDB-F3C6076A46CF}" type="presOf" srcId="{99878FF4-F7A0-48C3-B6A9-56AB1CF57F33}" destId="{61E94834-F33E-4919-AEC9-81C25AD5EAB8}" srcOrd="0" destOrd="0" presId="urn:microsoft.com/office/officeart/2018/2/layout/IconVerticalSolidList"/>
    <dgm:cxn modelId="{CAE3F97E-D4DA-4CEB-BC23-1391BFEE1337}" type="presParOf" srcId="{A2A7BDFF-F97B-48B4-A71E-3D603D710EB9}" destId="{D39C644C-058A-4227-A2A9-B31097841C86}" srcOrd="0" destOrd="0" presId="urn:microsoft.com/office/officeart/2018/2/layout/IconVerticalSolidList"/>
    <dgm:cxn modelId="{2DA638A7-5799-4398-9A53-E4249232C167}" type="presParOf" srcId="{D39C644C-058A-4227-A2A9-B31097841C86}" destId="{8DC14AB0-A622-47DF-900F-C92565199017}" srcOrd="0" destOrd="0" presId="urn:microsoft.com/office/officeart/2018/2/layout/IconVerticalSolidList"/>
    <dgm:cxn modelId="{9A4B4630-93B9-40FE-A4EA-33EB6CA79980}" type="presParOf" srcId="{D39C644C-058A-4227-A2A9-B31097841C86}" destId="{02F738E8-4B79-487A-9BBC-9C974368BCD5}" srcOrd="1" destOrd="0" presId="urn:microsoft.com/office/officeart/2018/2/layout/IconVerticalSolidList"/>
    <dgm:cxn modelId="{E84FBEB9-03DB-4896-AC84-7A76D4ADD1C8}" type="presParOf" srcId="{D39C644C-058A-4227-A2A9-B31097841C86}" destId="{3D9EE4CA-EBFB-49CB-9EEE-DF6229459219}" srcOrd="2" destOrd="0" presId="urn:microsoft.com/office/officeart/2018/2/layout/IconVerticalSolidList"/>
    <dgm:cxn modelId="{F0D2ECD8-071A-417D-A781-7554BA133501}" type="presParOf" srcId="{D39C644C-058A-4227-A2A9-B31097841C86}" destId="{61E94834-F33E-4919-AEC9-81C25AD5EAB8}" srcOrd="3" destOrd="0" presId="urn:microsoft.com/office/officeart/2018/2/layout/IconVerticalSolidList"/>
    <dgm:cxn modelId="{BB200C4C-CB92-4155-AA9C-5CBAB2E22C01}" type="presParOf" srcId="{A2A7BDFF-F97B-48B4-A71E-3D603D710EB9}" destId="{AADBD540-E7A8-4497-B4B9-751B83B8ED7A}" srcOrd="1" destOrd="0" presId="urn:microsoft.com/office/officeart/2018/2/layout/IconVerticalSolidList"/>
    <dgm:cxn modelId="{9FB253EE-1B43-4AB5-90FF-1FFB7115C900}" type="presParOf" srcId="{A2A7BDFF-F97B-48B4-A71E-3D603D710EB9}" destId="{3D6D1B35-3856-4501-9E13-18813E3F8821}" srcOrd="2" destOrd="0" presId="urn:microsoft.com/office/officeart/2018/2/layout/IconVerticalSolidList"/>
    <dgm:cxn modelId="{0936B19E-B15C-4646-ABB7-A74191D1DDAE}" type="presParOf" srcId="{3D6D1B35-3856-4501-9E13-18813E3F8821}" destId="{A5CFDB66-887F-468A-8857-C2F1C86BF687}" srcOrd="0" destOrd="0" presId="urn:microsoft.com/office/officeart/2018/2/layout/IconVerticalSolidList"/>
    <dgm:cxn modelId="{0E4BDD7D-4209-470B-A682-4AFAAA3EB2D8}" type="presParOf" srcId="{3D6D1B35-3856-4501-9E13-18813E3F8821}" destId="{17FD18E1-6CBA-4665-8E18-5C0FF159B749}" srcOrd="1" destOrd="0" presId="urn:microsoft.com/office/officeart/2018/2/layout/IconVerticalSolidList"/>
    <dgm:cxn modelId="{38B8D19E-C5F5-4C98-B1CB-8478FA361311}" type="presParOf" srcId="{3D6D1B35-3856-4501-9E13-18813E3F8821}" destId="{7A369D75-B98D-4D40-9EC0-EF3A8AD8F44A}" srcOrd="2" destOrd="0" presId="urn:microsoft.com/office/officeart/2018/2/layout/IconVerticalSolidList"/>
    <dgm:cxn modelId="{E869D9E4-AD7E-40A2-864E-B4C0AA84F1D9}" type="presParOf" srcId="{3D6D1B35-3856-4501-9E13-18813E3F8821}" destId="{79149786-E36A-4460-8DD5-473ABE9CEB97}" srcOrd="3" destOrd="0" presId="urn:microsoft.com/office/officeart/2018/2/layout/IconVerticalSolidList"/>
    <dgm:cxn modelId="{39DCA0F6-37CC-469F-A7AD-45A9239A9D11}" type="presParOf" srcId="{A2A7BDFF-F97B-48B4-A71E-3D603D710EB9}" destId="{969DC425-43ED-4E79-A453-C163775CD9B4}" srcOrd="3" destOrd="0" presId="urn:microsoft.com/office/officeart/2018/2/layout/IconVerticalSolidList"/>
    <dgm:cxn modelId="{271EB8FB-E195-4250-A0D7-C5E54372F9BD}" type="presParOf" srcId="{A2A7BDFF-F97B-48B4-A71E-3D603D710EB9}" destId="{E7CB198F-E5A7-4BD9-962D-A5049A6DD699}" srcOrd="4" destOrd="0" presId="urn:microsoft.com/office/officeart/2018/2/layout/IconVerticalSolidList"/>
    <dgm:cxn modelId="{B43C68CE-D06E-470E-BB66-811C8BB36390}" type="presParOf" srcId="{E7CB198F-E5A7-4BD9-962D-A5049A6DD699}" destId="{66AB6902-77B4-4B6C-A418-42C10E588575}" srcOrd="0" destOrd="0" presId="urn:microsoft.com/office/officeart/2018/2/layout/IconVerticalSolidList"/>
    <dgm:cxn modelId="{F53A7718-E92C-4CF7-A4A4-250B3ED20A46}" type="presParOf" srcId="{E7CB198F-E5A7-4BD9-962D-A5049A6DD699}" destId="{1B4C1FEB-4CB6-4369-A914-DE6C96D67713}" srcOrd="1" destOrd="0" presId="urn:microsoft.com/office/officeart/2018/2/layout/IconVerticalSolidList"/>
    <dgm:cxn modelId="{3AA19F5A-B05F-4D9F-B3D4-62905E446DC6}" type="presParOf" srcId="{E7CB198F-E5A7-4BD9-962D-A5049A6DD699}" destId="{2A1C9E11-AF68-4CD3-ADB8-E8725694256F}" srcOrd="2" destOrd="0" presId="urn:microsoft.com/office/officeart/2018/2/layout/IconVerticalSolidList"/>
    <dgm:cxn modelId="{49BA4454-A53F-4E12-882E-8D80541636F1}" type="presParOf" srcId="{E7CB198F-E5A7-4BD9-962D-A5049A6DD699}" destId="{F70CE5E3-00E4-414B-BF76-120A8C9F88DC}" srcOrd="3" destOrd="0" presId="urn:microsoft.com/office/officeart/2018/2/layout/IconVerticalSolidList"/>
    <dgm:cxn modelId="{E830A76C-17F4-4AE7-86C3-C1CBF803D3A0}" type="presParOf" srcId="{A2A7BDFF-F97B-48B4-A71E-3D603D710EB9}" destId="{03D1DD43-5920-4408-B357-6997E82ACFF3}" srcOrd="5" destOrd="0" presId="urn:microsoft.com/office/officeart/2018/2/layout/IconVerticalSolidList"/>
    <dgm:cxn modelId="{2E5266F4-C67C-47E9-831A-6142176ED530}" type="presParOf" srcId="{A2A7BDFF-F97B-48B4-A71E-3D603D710EB9}" destId="{C94919EA-C736-4D74-8B7A-D95072630398}" srcOrd="6" destOrd="0" presId="urn:microsoft.com/office/officeart/2018/2/layout/IconVerticalSolidList"/>
    <dgm:cxn modelId="{F6DD5A1A-2DAC-4EEB-8627-967B1F3ABB9B}" type="presParOf" srcId="{C94919EA-C736-4D74-8B7A-D95072630398}" destId="{67ACE90B-3CC8-4DB9-A8A5-F288534BB3EA}" srcOrd="0" destOrd="0" presId="urn:microsoft.com/office/officeart/2018/2/layout/IconVerticalSolidList"/>
    <dgm:cxn modelId="{5114432B-67FD-4FDD-A3E0-576A06C24A10}" type="presParOf" srcId="{C94919EA-C736-4D74-8B7A-D95072630398}" destId="{D7083164-8456-494C-8176-31B2B822707C}" srcOrd="1" destOrd="0" presId="urn:microsoft.com/office/officeart/2018/2/layout/IconVerticalSolidList"/>
    <dgm:cxn modelId="{FAF1706D-E4D7-4136-9461-7539B392E035}" type="presParOf" srcId="{C94919EA-C736-4D74-8B7A-D95072630398}" destId="{3352A0D5-16C4-488F-B9AC-4568E79EA695}" srcOrd="2" destOrd="0" presId="urn:microsoft.com/office/officeart/2018/2/layout/IconVerticalSolidList"/>
    <dgm:cxn modelId="{CC44F92F-35E2-40E4-B854-1593DD74FC9D}" type="presParOf" srcId="{C94919EA-C736-4D74-8B7A-D95072630398}" destId="{3544C895-F3FE-49E6-9C24-F5EF33E6EE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6E1FE2-A937-43E3-A4B5-7CCC6A7A5D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4DEFCA-9BEA-4AB3-A5B1-D50E07AFE5B3}">
      <dgm:prSet/>
      <dgm:spPr/>
      <dgm:t>
        <a:bodyPr/>
        <a:lstStyle/>
        <a:p>
          <a:r>
            <a:rPr lang="en-US"/>
            <a:t>Full attention on all node pairs is expensive for large graphs.</a:t>
          </a:r>
        </a:p>
      </dgm:t>
    </dgm:pt>
    <dgm:pt modelId="{ADC574EC-21D3-4DD0-A463-1816B89561BF}" type="parTrans" cxnId="{61E7186C-F972-455E-8FE4-AA86CD9D4944}">
      <dgm:prSet/>
      <dgm:spPr/>
      <dgm:t>
        <a:bodyPr/>
        <a:lstStyle/>
        <a:p>
          <a:endParaRPr lang="en-US"/>
        </a:p>
      </dgm:t>
    </dgm:pt>
    <dgm:pt modelId="{45243BCE-D35D-497D-8D14-4D1CFD8332C6}" type="sibTrans" cxnId="{61E7186C-F972-455E-8FE4-AA86CD9D4944}">
      <dgm:prSet/>
      <dgm:spPr/>
      <dgm:t>
        <a:bodyPr/>
        <a:lstStyle/>
        <a:p>
          <a:endParaRPr lang="en-US"/>
        </a:p>
      </dgm:t>
    </dgm:pt>
    <dgm:pt modelId="{76390491-F760-4A7F-B9E9-EFFC92DDE814}">
      <dgm:prSet/>
      <dgm:spPr/>
      <dgm:t>
        <a:bodyPr/>
        <a:lstStyle/>
        <a:p>
          <a:r>
            <a:rPr lang="en-US"/>
            <a:t>Partition graphs into clusters, patches, or subgraphs.</a:t>
          </a:r>
        </a:p>
      </dgm:t>
    </dgm:pt>
    <dgm:pt modelId="{7002E6E7-0C81-4BA0-828C-45AF7B962BDE}" type="parTrans" cxnId="{6592D14F-8ED0-4E87-AC4C-E595FF30CB94}">
      <dgm:prSet/>
      <dgm:spPr/>
      <dgm:t>
        <a:bodyPr/>
        <a:lstStyle/>
        <a:p>
          <a:endParaRPr lang="en-US"/>
        </a:p>
      </dgm:t>
    </dgm:pt>
    <dgm:pt modelId="{6C151F0B-65DA-4805-9BA7-44E528918BF2}" type="sibTrans" cxnId="{6592D14F-8ED0-4E87-AC4C-E595FF30CB94}">
      <dgm:prSet/>
      <dgm:spPr/>
      <dgm:t>
        <a:bodyPr/>
        <a:lstStyle/>
        <a:p>
          <a:endParaRPr lang="en-US"/>
        </a:p>
      </dgm:t>
    </dgm:pt>
    <dgm:pt modelId="{FBDC7FCD-B6CC-4445-93FD-0AFB5E8776F4}">
      <dgm:prSet/>
      <dgm:spPr/>
      <dgm:t>
        <a:bodyPr/>
        <a:lstStyle/>
        <a:p>
          <a:r>
            <a:rPr lang="en-US"/>
            <a:t>Apply Transformers at node level and subgraph / cluster level.</a:t>
          </a:r>
        </a:p>
      </dgm:t>
    </dgm:pt>
    <dgm:pt modelId="{9B199E64-CAE6-4FBE-8869-123B39D0BFED}" type="parTrans" cxnId="{1B0E6D8B-12B1-4339-9357-A0137ED0B586}">
      <dgm:prSet/>
      <dgm:spPr/>
      <dgm:t>
        <a:bodyPr/>
        <a:lstStyle/>
        <a:p>
          <a:endParaRPr lang="en-US"/>
        </a:p>
      </dgm:t>
    </dgm:pt>
    <dgm:pt modelId="{E0676A41-6026-4F83-9A05-B71CCB6ACF65}" type="sibTrans" cxnId="{1B0E6D8B-12B1-4339-9357-A0137ED0B586}">
      <dgm:prSet/>
      <dgm:spPr/>
      <dgm:t>
        <a:bodyPr/>
        <a:lstStyle/>
        <a:p>
          <a:endParaRPr lang="en-US"/>
        </a:p>
      </dgm:t>
    </dgm:pt>
    <dgm:pt modelId="{780AB4C4-2173-409A-8107-592107B1C418}">
      <dgm:prSet/>
      <dgm:spPr/>
      <dgm:t>
        <a:bodyPr/>
        <a:lstStyle/>
        <a:p>
          <a:r>
            <a:rPr lang="en-US"/>
            <a:t>Improves scalability and captures multi-scale graph structure.</a:t>
          </a:r>
        </a:p>
      </dgm:t>
    </dgm:pt>
    <dgm:pt modelId="{5B444833-9045-4102-9B2D-0D0E1697947F}" type="parTrans" cxnId="{53FDABFE-39A6-4078-9D4D-E242A5B74D0A}">
      <dgm:prSet/>
      <dgm:spPr/>
      <dgm:t>
        <a:bodyPr/>
        <a:lstStyle/>
        <a:p>
          <a:endParaRPr lang="en-US"/>
        </a:p>
      </dgm:t>
    </dgm:pt>
    <dgm:pt modelId="{8DAEF142-71D1-4DFF-A0AF-3AC46DC3DB35}" type="sibTrans" cxnId="{53FDABFE-39A6-4078-9D4D-E242A5B74D0A}">
      <dgm:prSet/>
      <dgm:spPr/>
      <dgm:t>
        <a:bodyPr/>
        <a:lstStyle/>
        <a:p>
          <a:endParaRPr lang="en-US"/>
        </a:p>
      </dgm:t>
    </dgm:pt>
    <dgm:pt modelId="{B43B42E1-B7C7-444E-B151-6AA75B9DD325}" type="pres">
      <dgm:prSet presAssocID="{C86E1FE2-A937-43E3-A4B5-7CCC6A7A5DBC}" presName="root" presStyleCnt="0">
        <dgm:presLayoutVars>
          <dgm:dir/>
          <dgm:resizeHandles val="exact"/>
        </dgm:presLayoutVars>
      </dgm:prSet>
      <dgm:spPr/>
    </dgm:pt>
    <dgm:pt modelId="{88086704-A650-4DF8-AF4B-5117447238D6}" type="pres">
      <dgm:prSet presAssocID="{A64DEFCA-9BEA-4AB3-A5B1-D50E07AFE5B3}" presName="compNode" presStyleCnt="0"/>
      <dgm:spPr/>
    </dgm:pt>
    <dgm:pt modelId="{01D3F081-BA50-40DF-A0A0-CEA170BEFE54}" type="pres">
      <dgm:prSet presAssocID="{A64DEFCA-9BEA-4AB3-A5B1-D50E07AFE5B3}" presName="bgRect" presStyleLbl="bgShp" presStyleIdx="0" presStyleCnt="4"/>
      <dgm:spPr/>
    </dgm:pt>
    <dgm:pt modelId="{C83CCB33-2906-4CC6-B548-F7C18C231677}" type="pres">
      <dgm:prSet presAssocID="{A64DEFCA-9BEA-4AB3-A5B1-D50E07AFE5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BE47177-ABB8-47A6-9AEC-3114F274A92A}" type="pres">
      <dgm:prSet presAssocID="{A64DEFCA-9BEA-4AB3-A5B1-D50E07AFE5B3}" presName="spaceRect" presStyleCnt="0"/>
      <dgm:spPr/>
    </dgm:pt>
    <dgm:pt modelId="{45374F96-0C6A-4547-BA04-8864F60BDF52}" type="pres">
      <dgm:prSet presAssocID="{A64DEFCA-9BEA-4AB3-A5B1-D50E07AFE5B3}" presName="parTx" presStyleLbl="revTx" presStyleIdx="0" presStyleCnt="4">
        <dgm:presLayoutVars>
          <dgm:chMax val="0"/>
          <dgm:chPref val="0"/>
        </dgm:presLayoutVars>
      </dgm:prSet>
      <dgm:spPr/>
    </dgm:pt>
    <dgm:pt modelId="{D46DD33F-A649-43ED-B9E5-C5962DC3793E}" type="pres">
      <dgm:prSet presAssocID="{45243BCE-D35D-497D-8D14-4D1CFD8332C6}" presName="sibTrans" presStyleCnt="0"/>
      <dgm:spPr/>
    </dgm:pt>
    <dgm:pt modelId="{04EA61A1-E380-4658-9BB8-5723E3A89BDD}" type="pres">
      <dgm:prSet presAssocID="{76390491-F760-4A7F-B9E9-EFFC92DDE814}" presName="compNode" presStyleCnt="0"/>
      <dgm:spPr/>
    </dgm:pt>
    <dgm:pt modelId="{85F3AFDB-EFDB-4D74-B2B4-7C54C9948E33}" type="pres">
      <dgm:prSet presAssocID="{76390491-F760-4A7F-B9E9-EFFC92DDE814}" presName="bgRect" presStyleLbl="bgShp" presStyleIdx="1" presStyleCnt="4"/>
      <dgm:spPr/>
    </dgm:pt>
    <dgm:pt modelId="{AE7C13AE-9F7B-4788-AD94-ED24839D1F7F}" type="pres">
      <dgm:prSet presAssocID="{76390491-F760-4A7F-B9E9-EFFC92DDE8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3B7BB05-806A-45C4-BA60-729BBED9CEBA}" type="pres">
      <dgm:prSet presAssocID="{76390491-F760-4A7F-B9E9-EFFC92DDE814}" presName="spaceRect" presStyleCnt="0"/>
      <dgm:spPr/>
    </dgm:pt>
    <dgm:pt modelId="{81550C5A-9A40-4EB1-871B-751771D7012F}" type="pres">
      <dgm:prSet presAssocID="{76390491-F760-4A7F-B9E9-EFFC92DDE814}" presName="parTx" presStyleLbl="revTx" presStyleIdx="1" presStyleCnt="4">
        <dgm:presLayoutVars>
          <dgm:chMax val="0"/>
          <dgm:chPref val="0"/>
        </dgm:presLayoutVars>
      </dgm:prSet>
      <dgm:spPr/>
    </dgm:pt>
    <dgm:pt modelId="{350CA351-4740-44C9-9CF7-25461D132295}" type="pres">
      <dgm:prSet presAssocID="{6C151F0B-65DA-4805-9BA7-44E528918BF2}" presName="sibTrans" presStyleCnt="0"/>
      <dgm:spPr/>
    </dgm:pt>
    <dgm:pt modelId="{4E0F4F49-1217-495D-8F66-0AA703A82087}" type="pres">
      <dgm:prSet presAssocID="{FBDC7FCD-B6CC-4445-93FD-0AFB5E8776F4}" presName="compNode" presStyleCnt="0"/>
      <dgm:spPr/>
    </dgm:pt>
    <dgm:pt modelId="{B3D68C7F-9D98-4AE9-9C05-197F0641C910}" type="pres">
      <dgm:prSet presAssocID="{FBDC7FCD-B6CC-4445-93FD-0AFB5E8776F4}" presName="bgRect" presStyleLbl="bgShp" presStyleIdx="2" presStyleCnt="4"/>
      <dgm:spPr/>
    </dgm:pt>
    <dgm:pt modelId="{68CFFB9A-1A38-4F50-9609-DFB427A7C39B}" type="pres">
      <dgm:prSet presAssocID="{FBDC7FCD-B6CC-4445-93FD-0AFB5E8776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3710C78D-D27A-4AA8-B21F-104C6DF3010B}" type="pres">
      <dgm:prSet presAssocID="{FBDC7FCD-B6CC-4445-93FD-0AFB5E8776F4}" presName="spaceRect" presStyleCnt="0"/>
      <dgm:spPr/>
    </dgm:pt>
    <dgm:pt modelId="{11841184-DAB8-4F0F-803A-3656450A6301}" type="pres">
      <dgm:prSet presAssocID="{FBDC7FCD-B6CC-4445-93FD-0AFB5E8776F4}" presName="parTx" presStyleLbl="revTx" presStyleIdx="2" presStyleCnt="4">
        <dgm:presLayoutVars>
          <dgm:chMax val="0"/>
          <dgm:chPref val="0"/>
        </dgm:presLayoutVars>
      </dgm:prSet>
      <dgm:spPr/>
    </dgm:pt>
    <dgm:pt modelId="{389F67FD-AB21-491D-B670-48E78B6C7701}" type="pres">
      <dgm:prSet presAssocID="{E0676A41-6026-4F83-9A05-B71CCB6ACF65}" presName="sibTrans" presStyleCnt="0"/>
      <dgm:spPr/>
    </dgm:pt>
    <dgm:pt modelId="{5CA03942-0789-40A3-AC03-B85C6B087EB0}" type="pres">
      <dgm:prSet presAssocID="{780AB4C4-2173-409A-8107-592107B1C418}" presName="compNode" presStyleCnt="0"/>
      <dgm:spPr/>
    </dgm:pt>
    <dgm:pt modelId="{F3DE703E-281C-46DC-B727-EAB88521D5E3}" type="pres">
      <dgm:prSet presAssocID="{780AB4C4-2173-409A-8107-592107B1C418}" presName="bgRect" presStyleLbl="bgShp" presStyleIdx="3" presStyleCnt="4"/>
      <dgm:spPr/>
    </dgm:pt>
    <dgm:pt modelId="{EC91BD86-CEFB-43E5-A3EA-7374C458E193}" type="pres">
      <dgm:prSet presAssocID="{780AB4C4-2173-409A-8107-592107B1C4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4B41A6D5-C49E-49DE-9739-39FC4F5DC201}" type="pres">
      <dgm:prSet presAssocID="{780AB4C4-2173-409A-8107-592107B1C418}" presName="spaceRect" presStyleCnt="0"/>
      <dgm:spPr/>
    </dgm:pt>
    <dgm:pt modelId="{A0E16C7F-AFE0-4F21-B055-F0C3DC13C42E}" type="pres">
      <dgm:prSet presAssocID="{780AB4C4-2173-409A-8107-592107B1C4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40F507-1B9A-431D-B719-0B8DC6F7943B}" type="presOf" srcId="{C86E1FE2-A937-43E3-A4B5-7CCC6A7A5DBC}" destId="{B43B42E1-B7C7-444E-B151-6AA75B9DD325}" srcOrd="0" destOrd="0" presId="urn:microsoft.com/office/officeart/2018/2/layout/IconVerticalSolidList"/>
    <dgm:cxn modelId="{6592D14F-8ED0-4E87-AC4C-E595FF30CB94}" srcId="{C86E1FE2-A937-43E3-A4B5-7CCC6A7A5DBC}" destId="{76390491-F760-4A7F-B9E9-EFFC92DDE814}" srcOrd="1" destOrd="0" parTransId="{7002E6E7-0C81-4BA0-828C-45AF7B962BDE}" sibTransId="{6C151F0B-65DA-4805-9BA7-44E528918BF2}"/>
    <dgm:cxn modelId="{7B33295D-CFF2-43A6-A75F-BBDB7472D304}" type="presOf" srcId="{A64DEFCA-9BEA-4AB3-A5B1-D50E07AFE5B3}" destId="{45374F96-0C6A-4547-BA04-8864F60BDF52}" srcOrd="0" destOrd="0" presId="urn:microsoft.com/office/officeart/2018/2/layout/IconVerticalSolidList"/>
    <dgm:cxn modelId="{61E7186C-F972-455E-8FE4-AA86CD9D4944}" srcId="{C86E1FE2-A937-43E3-A4B5-7CCC6A7A5DBC}" destId="{A64DEFCA-9BEA-4AB3-A5B1-D50E07AFE5B3}" srcOrd="0" destOrd="0" parTransId="{ADC574EC-21D3-4DD0-A463-1816B89561BF}" sibTransId="{45243BCE-D35D-497D-8D14-4D1CFD8332C6}"/>
    <dgm:cxn modelId="{1B0E6D8B-12B1-4339-9357-A0137ED0B586}" srcId="{C86E1FE2-A937-43E3-A4B5-7CCC6A7A5DBC}" destId="{FBDC7FCD-B6CC-4445-93FD-0AFB5E8776F4}" srcOrd="2" destOrd="0" parTransId="{9B199E64-CAE6-4FBE-8869-123B39D0BFED}" sibTransId="{E0676A41-6026-4F83-9A05-B71CCB6ACF65}"/>
    <dgm:cxn modelId="{65197C9E-1256-454B-B6FF-28BDE054CE5E}" type="presOf" srcId="{FBDC7FCD-B6CC-4445-93FD-0AFB5E8776F4}" destId="{11841184-DAB8-4F0F-803A-3656450A6301}" srcOrd="0" destOrd="0" presId="urn:microsoft.com/office/officeart/2018/2/layout/IconVerticalSolidList"/>
    <dgm:cxn modelId="{38F300A7-15B3-4B8C-B55E-4DB240EB36D5}" type="presOf" srcId="{780AB4C4-2173-409A-8107-592107B1C418}" destId="{A0E16C7F-AFE0-4F21-B055-F0C3DC13C42E}" srcOrd="0" destOrd="0" presId="urn:microsoft.com/office/officeart/2018/2/layout/IconVerticalSolidList"/>
    <dgm:cxn modelId="{E15616D7-17B6-44DB-89B2-F0FB87D91BAA}" type="presOf" srcId="{76390491-F760-4A7F-B9E9-EFFC92DDE814}" destId="{81550C5A-9A40-4EB1-871B-751771D7012F}" srcOrd="0" destOrd="0" presId="urn:microsoft.com/office/officeart/2018/2/layout/IconVerticalSolidList"/>
    <dgm:cxn modelId="{53FDABFE-39A6-4078-9D4D-E242A5B74D0A}" srcId="{C86E1FE2-A937-43E3-A4B5-7CCC6A7A5DBC}" destId="{780AB4C4-2173-409A-8107-592107B1C418}" srcOrd="3" destOrd="0" parTransId="{5B444833-9045-4102-9B2D-0D0E1697947F}" sibTransId="{8DAEF142-71D1-4DFF-A0AF-3AC46DC3DB35}"/>
    <dgm:cxn modelId="{1A4099F2-F4BA-4E2D-9B91-E89F7F591A24}" type="presParOf" srcId="{B43B42E1-B7C7-444E-B151-6AA75B9DD325}" destId="{88086704-A650-4DF8-AF4B-5117447238D6}" srcOrd="0" destOrd="0" presId="urn:microsoft.com/office/officeart/2018/2/layout/IconVerticalSolidList"/>
    <dgm:cxn modelId="{5A5BC5A9-93E7-4D71-AC8C-D11BAC2E56DD}" type="presParOf" srcId="{88086704-A650-4DF8-AF4B-5117447238D6}" destId="{01D3F081-BA50-40DF-A0A0-CEA170BEFE54}" srcOrd="0" destOrd="0" presId="urn:microsoft.com/office/officeart/2018/2/layout/IconVerticalSolidList"/>
    <dgm:cxn modelId="{838C498C-EA7F-4AFE-9E09-F81B3B83D37F}" type="presParOf" srcId="{88086704-A650-4DF8-AF4B-5117447238D6}" destId="{C83CCB33-2906-4CC6-B548-F7C18C231677}" srcOrd="1" destOrd="0" presId="urn:microsoft.com/office/officeart/2018/2/layout/IconVerticalSolidList"/>
    <dgm:cxn modelId="{D3D43440-C751-41D6-8542-A2641171748C}" type="presParOf" srcId="{88086704-A650-4DF8-AF4B-5117447238D6}" destId="{4BE47177-ABB8-47A6-9AEC-3114F274A92A}" srcOrd="2" destOrd="0" presId="urn:microsoft.com/office/officeart/2018/2/layout/IconVerticalSolidList"/>
    <dgm:cxn modelId="{10F0B750-61F0-4DBC-8EC0-6591480F1B27}" type="presParOf" srcId="{88086704-A650-4DF8-AF4B-5117447238D6}" destId="{45374F96-0C6A-4547-BA04-8864F60BDF52}" srcOrd="3" destOrd="0" presId="urn:microsoft.com/office/officeart/2018/2/layout/IconVerticalSolidList"/>
    <dgm:cxn modelId="{13B46ADF-1ED4-44EC-81CA-322285C5B5AF}" type="presParOf" srcId="{B43B42E1-B7C7-444E-B151-6AA75B9DD325}" destId="{D46DD33F-A649-43ED-B9E5-C5962DC3793E}" srcOrd="1" destOrd="0" presId="urn:microsoft.com/office/officeart/2018/2/layout/IconVerticalSolidList"/>
    <dgm:cxn modelId="{7D726693-01EA-41FE-949D-7A7AACC22E26}" type="presParOf" srcId="{B43B42E1-B7C7-444E-B151-6AA75B9DD325}" destId="{04EA61A1-E380-4658-9BB8-5723E3A89BDD}" srcOrd="2" destOrd="0" presId="urn:microsoft.com/office/officeart/2018/2/layout/IconVerticalSolidList"/>
    <dgm:cxn modelId="{C089C59B-B755-453A-83A1-558A59AF9199}" type="presParOf" srcId="{04EA61A1-E380-4658-9BB8-5723E3A89BDD}" destId="{85F3AFDB-EFDB-4D74-B2B4-7C54C9948E33}" srcOrd="0" destOrd="0" presId="urn:microsoft.com/office/officeart/2018/2/layout/IconVerticalSolidList"/>
    <dgm:cxn modelId="{CCE7CF5F-E480-4F3B-95C9-495F58587C35}" type="presParOf" srcId="{04EA61A1-E380-4658-9BB8-5723E3A89BDD}" destId="{AE7C13AE-9F7B-4788-AD94-ED24839D1F7F}" srcOrd="1" destOrd="0" presId="urn:microsoft.com/office/officeart/2018/2/layout/IconVerticalSolidList"/>
    <dgm:cxn modelId="{CDE6C2DC-ABD9-4467-A40C-28A08164D281}" type="presParOf" srcId="{04EA61A1-E380-4658-9BB8-5723E3A89BDD}" destId="{03B7BB05-806A-45C4-BA60-729BBED9CEBA}" srcOrd="2" destOrd="0" presId="urn:microsoft.com/office/officeart/2018/2/layout/IconVerticalSolidList"/>
    <dgm:cxn modelId="{5F8EEF1F-C84C-4107-8F1E-D15AB69713A1}" type="presParOf" srcId="{04EA61A1-E380-4658-9BB8-5723E3A89BDD}" destId="{81550C5A-9A40-4EB1-871B-751771D7012F}" srcOrd="3" destOrd="0" presId="urn:microsoft.com/office/officeart/2018/2/layout/IconVerticalSolidList"/>
    <dgm:cxn modelId="{200135F6-2878-402E-BD3A-AB2BAE1FDBFC}" type="presParOf" srcId="{B43B42E1-B7C7-444E-B151-6AA75B9DD325}" destId="{350CA351-4740-44C9-9CF7-25461D132295}" srcOrd="3" destOrd="0" presId="urn:microsoft.com/office/officeart/2018/2/layout/IconVerticalSolidList"/>
    <dgm:cxn modelId="{70A509E5-B249-4098-9804-EB93B4FDC1DC}" type="presParOf" srcId="{B43B42E1-B7C7-444E-B151-6AA75B9DD325}" destId="{4E0F4F49-1217-495D-8F66-0AA703A82087}" srcOrd="4" destOrd="0" presId="urn:microsoft.com/office/officeart/2018/2/layout/IconVerticalSolidList"/>
    <dgm:cxn modelId="{F39EDC14-76D1-4007-8F22-1359D08CDFF2}" type="presParOf" srcId="{4E0F4F49-1217-495D-8F66-0AA703A82087}" destId="{B3D68C7F-9D98-4AE9-9C05-197F0641C910}" srcOrd="0" destOrd="0" presId="urn:microsoft.com/office/officeart/2018/2/layout/IconVerticalSolidList"/>
    <dgm:cxn modelId="{BA0258E7-A287-47F5-8450-C0B095DD0AB1}" type="presParOf" srcId="{4E0F4F49-1217-495D-8F66-0AA703A82087}" destId="{68CFFB9A-1A38-4F50-9609-DFB427A7C39B}" srcOrd="1" destOrd="0" presId="urn:microsoft.com/office/officeart/2018/2/layout/IconVerticalSolidList"/>
    <dgm:cxn modelId="{0F4CAD71-A63E-4513-B35B-2571657628AF}" type="presParOf" srcId="{4E0F4F49-1217-495D-8F66-0AA703A82087}" destId="{3710C78D-D27A-4AA8-B21F-104C6DF3010B}" srcOrd="2" destOrd="0" presId="urn:microsoft.com/office/officeart/2018/2/layout/IconVerticalSolidList"/>
    <dgm:cxn modelId="{98D515CB-6DC4-4FAB-8E8C-FAC9DD832DE5}" type="presParOf" srcId="{4E0F4F49-1217-495D-8F66-0AA703A82087}" destId="{11841184-DAB8-4F0F-803A-3656450A6301}" srcOrd="3" destOrd="0" presId="urn:microsoft.com/office/officeart/2018/2/layout/IconVerticalSolidList"/>
    <dgm:cxn modelId="{37E4FC6C-575A-48CB-A96F-1902B4BBA12A}" type="presParOf" srcId="{B43B42E1-B7C7-444E-B151-6AA75B9DD325}" destId="{389F67FD-AB21-491D-B670-48E78B6C7701}" srcOrd="5" destOrd="0" presId="urn:microsoft.com/office/officeart/2018/2/layout/IconVerticalSolidList"/>
    <dgm:cxn modelId="{442F56BF-048A-4598-9333-91A837D82B52}" type="presParOf" srcId="{B43B42E1-B7C7-444E-B151-6AA75B9DD325}" destId="{5CA03942-0789-40A3-AC03-B85C6B087EB0}" srcOrd="6" destOrd="0" presId="urn:microsoft.com/office/officeart/2018/2/layout/IconVerticalSolidList"/>
    <dgm:cxn modelId="{774A3BD1-D1CC-4405-8A76-0DE0429241A8}" type="presParOf" srcId="{5CA03942-0789-40A3-AC03-B85C6B087EB0}" destId="{F3DE703E-281C-46DC-B727-EAB88521D5E3}" srcOrd="0" destOrd="0" presId="urn:microsoft.com/office/officeart/2018/2/layout/IconVerticalSolidList"/>
    <dgm:cxn modelId="{8548CDC5-487B-4BD2-97E7-34BE7156EAED}" type="presParOf" srcId="{5CA03942-0789-40A3-AC03-B85C6B087EB0}" destId="{EC91BD86-CEFB-43E5-A3EA-7374C458E193}" srcOrd="1" destOrd="0" presId="urn:microsoft.com/office/officeart/2018/2/layout/IconVerticalSolidList"/>
    <dgm:cxn modelId="{5C9AE4B5-E666-403D-A3CF-11359E8DA269}" type="presParOf" srcId="{5CA03942-0789-40A3-AC03-B85C6B087EB0}" destId="{4B41A6D5-C49E-49DE-9739-39FC4F5DC201}" srcOrd="2" destOrd="0" presId="urn:microsoft.com/office/officeart/2018/2/layout/IconVerticalSolidList"/>
    <dgm:cxn modelId="{C991F404-652A-400E-BEC3-A9157EFF29E9}" type="presParOf" srcId="{5CA03942-0789-40A3-AC03-B85C6B087EB0}" destId="{A0E16C7F-AFE0-4F21-B055-F0C3DC13C4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A13F4A-DFB5-413A-B647-3B22661D58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1876DB-104C-4839-A61A-9CAAB5C22BA6}">
      <dgm:prSet/>
      <dgm:spPr/>
      <dgm:t>
        <a:bodyPr/>
        <a:lstStyle/>
        <a:p>
          <a:r>
            <a:rPr lang="en-US"/>
            <a:t>Expressivity: with structural encodings, Graph Transformers can be more expressive than classic GNNs.</a:t>
          </a:r>
        </a:p>
      </dgm:t>
    </dgm:pt>
    <dgm:pt modelId="{6FE9D6D5-7541-4D51-A34A-A762135E49D3}" type="parTrans" cxnId="{C0F9741C-AC0B-4BDB-BD42-5E567F2F5646}">
      <dgm:prSet/>
      <dgm:spPr/>
      <dgm:t>
        <a:bodyPr/>
        <a:lstStyle/>
        <a:p>
          <a:endParaRPr lang="en-US"/>
        </a:p>
      </dgm:t>
    </dgm:pt>
    <dgm:pt modelId="{97C9FA36-4F66-4644-A19E-FB95FF2D6936}" type="sibTrans" cxnId="{C0F9741C-AC0B-4BDB-BD42-5E567F2F5646}">
      <dgm:prSet/>
      <dgm:spPr/>
      <dgm:t>
        <a:bodyPr/>
        <a:lstStyle/>
        <a:p>
          <a:endParaRPr lang="en-US"/>
        </a:p>
      </dgm:t>
    </dgm:pt>
    <dgm:pt modelId="{B0E45C83-FAD3-40F1-B92C-54CE4192DAE4}">
      <dgm:prSet/>
      <dgm:spPr/>
      <dgm:t>
        <a:bodyPr/>
        <a:lstStyle/>
        <a:p>
          <a:r>
            <a:rPr lang="en-US"/>
            <a:t>Generalization: active research on how GTs generalize across graph distributions.</a:t>
          </a:r>
        </a:p>
      </dgm:t>
    </dgm:pt>
    <dgm:pt modelId="{CBC5482E-5898-4528-9624-3C2C531DF38D}" type="parTrans" cxnId="{3E3E87F6-0D4C-4D25-A61B-F05C8CACC18D}">
      <dgm:prSet/>
      <dgm:spPr/>
      <dgm:t>
        <a:bodyPr/>
        <a:lstStyle/>
        <a:p>
          <a:endParaRPr lang="en-US"/>
        </a:p>
      </dgm:t>
    </dgm:pt>
    <dgm:pt modelId="{D2592638-5925-4492-AC89-2246367F554A}" type="sibTrans" cxnId="{3E3E87F6-0D4C-4D25-A61B-F05C8CACC18D}">
      <dgm:prSet/>
      <dgm:spPr/>
      <dgm:t>
        <a:bodyPr/>
        <a:lstStyle/>
        <a:p>
          <a:endParaRPr lang="en-US"/>
        </a:p>
      </dgm:t>
    </dgm:pt>
    <dgm:pt modelId="{3054577B-31FE-40D9-847D-9691F616AF39}">
      <dgm:prSet/>
      <dgm:spPr/>
      <dgm:t>
        <a:bodyPr/>
        <a:lstStyle/>
        <a:p>
          <a:r>
            <a:rPr lang="en-US"/>
            <a:t>Complexity: self-attention scales quadratically with number of nodes (O(N²)).</a:t>
          </a:r>
        </a:p>
      </dgm:t>
    </dgm:pt>
    <dgm:pt modelId="{8502B3ED-F3B5-4AE6-B1CD-6296421EA0BB}" type="parTrans" cxnId="{F4C1764F-3F07-4DDA-B77F-624644D72EEC}">
      <dgm:prSet/>
      <dgm:spPr/>
      <dgm:t>
        <a:bodyPr/>
        <a:lstStyle/>
        <a:p>
          <a:endParaRPr lang="en-US"/>
        </a:p>
      </dgm:t>
    </dgm:pt>
    <dgm:pt modelId="{E9C4D248-7C74-41EF-BA1E-D3A9B79242CE}" type="sibTrans" cxnId="{F4C1764F-3F07-4DDA-B77F-624644D72EEC}">
      <dgm:prSet/>
      <dgm:spPr/>
      <dgm:t>
        <a:bodyPr/>
        <a:lstStyle/>
        <a:p>
          <a:endParaRPr lang="en-US"/>
        </a:p>
      </dgm:t>
    </dgm:pt>
    <dgm:pt modelId="{CF5C5D05-FF57-4D9A-98CB-5B713E4331FB}">
      <dgm:prSet/>
      <dgm:spPr/>
      <dgm:t>
        <a:bodyPr/>
        <a:lstStyle/>
        <a:p>
          <a:r>
            <a:rPr lang="en-US"/>
            <a:t>Motivates sparse, low-rank, or hierarchical attention mechanisms.</a:t>
          </a:r>
        </a:p>
      </dgm:t>
    </dgm:pt>
    <dgm:pt modelId="{C2E642B2-026B-46D2-8CEF-08AF2A30FD57}" type="parTrans" cxnId="{0F43BB88-F240-4DAF-876D-825662131EAD}">
      <dgm:prSet/>
      <dgm:spPr/>
      <dgm:t>
        <a:bodyPr/>
        <a:lstStyle/>
        <a:p>
          <a:endParaRPr lang="en-US"/>
        </a:p>
      </dgm:t>
    </dgm:pt>
    <dgm:pt modelId="{695400E0-722E-401B-905D-57CCF02FF0E1}" type="sibTrans" cxnId="{0F43BB88-F240-4DAF-876D-825662131EAD}">
      <dgm:prSet/>
      <dgm:spPr/>
      <dgm:t>
        <a:bodyPr/>
        <a:lstStyle/>
        <a:p>
          <a:endParaRPr lang="en-US"/>
        </a:p>
      </dgm:t>
    </dgm:pt>
    <dgm:pt modelId="{34E06259-9504-4AD4-B3B0-4740161E70E6}" type="pres">
      <dgm:prSet presAssocID="{5EA13F4A-DFB5-413A-B647-3B22661D58D9}" presName="root" presStyleCnt="0">
        <dgm:presLayoutVars>
          <dgm:dir/>
          <dgm:resizeHandles val="exact"/>
        </dgm:presLayoutVars>
      </dgm:prSet>
      <dgm:spPr/>
    </dgm:pt>
    <dgm:pt modelId="{6B9CE9B8-5EC6-4465-8E93-3544272F1697}" type="pres">
      <dgm:prSet presAssocID="{E41876DB-104C-4839-A61A-9CAAB5C22BA6}" presName="compNode" presStyleCnt="0"/>
      <dgm:spPr/>
    </dgm:pt>
    <dgm:pt modelId="{3AE37A39-851F-4C99-ABC2-0B049C727D44}" type="pres">
      <dgm:prSet presAssocID="{E41876DB-104C-4839-A61A-9CAAB5C22BA6}" presName="bgRect" presStyleLbl="bgShp" presStyleIdx="0" presStyleCnt="4"/>
      <dgm:spPr/>
    </dgm:pt>
    <dgm:pt modelId="{3F7F28A6-7526-4B0D-A035-07208612C355}" type="pres">
      <dgm:prSet presAssocID="{E41876DB-104C-4839-A61A-9CAAB5C22B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94E481F-FE9D-44F5-A551-3CF2DC6AD395}" type="pres">
      <dgm:prSet presAssocID="{E41876DB-104C-4839-A61A-9CAAB5C22BA6}" presName="spaceRect" presStyleCnt="0"/>
      <dgm:spPr/>
    </dgm:pt>
    <dgm:pt modelId="{58B7304A-1EF9-4487-B75A-72E6A10DEA0D}" type="pres">
      <dgm:prSet presAssocID="{E41876DB-104C-4839-A61A-9CAAB5C22BA6}" presName="parTx" presStyleLbl="revTx" presStyleIdx="0" presStyleCnt="4">
        <dgm:presLayoutVars>
          <dgm:chMax val="0"/>
          <dgm:chPref val="0"/>
        </dgm:presLayoutVars>
      </dgm:prSet>
      <dgm:spPr/>
    </dgm:pt>
    <dgm:pt modelId="{976614C1-41C9-48D1-B599-BFDD80BB5C93}" type="pres">
      <dgm:prSet presAssocID="{97C9FA36-4F66-4644-A19E-FB95FF2D6936}" presName="sibTrans" presStyleCnt="0"/>
      <dgm:spPr/>
    </dgm:pt>
    <dgm:pt modelId="{73EB403B-48E8-4343-BB26-C6F634B6BE16}" type="pres">
      <dgm:prSet presAssocID="{B0E45C83-FAD3-40F1-B92C-54CE4192DAE4}" presName="compNode" presStyleCnt="0"/>
      <dgm:spPr/>
    </dgm:pt>
    <dgm:pt modelId="{F4F586C0-0AF9-4E76-AF92-87B067F61651}" type="pres">
      <dgm:prSet presAssocID="{B0E45C83-FAD3-40F1-B92C-54CE4192DAE4}" presName="bgRect" presStyleLbl="bgShp" presStyleIdx="1" presStyleCnt="4"/>
      <dgm:spPr/>
    </dgm:pt>
    <dgm:pt modelId="{4B1E5E66-EC78-45F3-A803-AFB1BAA4A63C}" type="pres">
      <dgm:prSet presAssocID="{B0E45C83-FAD3-40F1-B92C-54CE4192DA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92EA065-6B01-4872-8868-9C4B8FA5329C}" type="pres">
      <dgm:prSet presAssocID="{B0E45C83-FAD3-40F1-B92C-54CE4192DAE4}" presName="spaceRect" presStyleCnt="0"/>
      <dgm:spPr/>
    </dgm:pt>
    <dgm:pt modelId="{5BF91066-436C-4E46-8BC5-260FF23E09A3}" type="pres">
      <dgm:prSet presAssocID="{B0E45C83-FAD3-40F1-B92C-54CE4192DAE4}" presName="parTx" presStyleLbl="revTx" presStyleIdx="1" presStyleCnt="4">
        <dgm:presLayoutVars>
          <dgm:chMax val="0"/>
          <dgm:chPref val="0"/>
        </dgm:presLayoutVars>
      </dgm:prSet>
      <dgm:spPr/>
    </dgm:pt>
    <dgm:pt modelId="{4C896F1E-0705-4F48-984B-A2F09EA22B3E}" type="pres">
      <dgm:prSet presAssocID="{D2592638-5925-4492-AC89-2246367F554A}" presName="sibTrans" presStyleCnt="0"/>
      <dgm:spPr/>
    </dgm:pt>
    <dgm:pt modelId="{D0D74082-7E9A-48C0-8896-05DE660CB8E1}" type="pres">
      <dgm:prSet presAssocID="{3054577B-31FE-40D9-847D-9691F616AF39}" presName="compNode" presStyleCnt="0"/>
      <dgm:spPr/>
    </dgm:pt>
    <dgm:pt modelId="{BFCF170C-8858-41F4-A40A-A7204D98D4EE}" type="pres">
      <dgm:prSet presAssocID="{3054577B-31FE-40D9-847D-9691F616AF39}" presName="bgRect" presStyleLbl="bgShp" presStyleIdx="2" presStyleCnt="4"/>
      <dgm:spPr/>
    </dgm:pt>
    <dgm:pt modelId="{7B133336-7C40-49D1-A01C-763837B533D4}" type="pres">
      <dgm:prSet presAssocID="{3054577B-31FE-40D9-847D-9691F616AF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072702CB-393D-4FFE-A7A0-5AEB4A40D442}" type="pres">
      <dgm:prSet presAssocID="{3054577B-31FE-40D9-847D-9691F616AF39}" presName="spaceRect" presStyleCnt="0"/>
      <dgm:spPr/>
    </dgm:pt>
    <dgm:pt modelId="{3F3A4670-3E2E-42F3-BFF4-1BD5E0F8D7F3}" type="pres">
      <dgm:prSet presAssocID="{3054577B-31FE-40D9-847D-9691F616AF39}" presName="parTx" presStyleLbl="revTx" presStyleIdx="2" presStyleCnt="4">
        <dgm:presLayoutVars>
          <dgm:chMax val="0"/>
          <dgm:chPref val="0"/>
        </dgm:presLayoutVars>
      </dgm:prSet>
      <dgm:spPr/>
    </dgm:pt>
    <dgm:pt modelId="{42C30E01-B1B5-483B-A4DB-C25042CBA1CA}" type="pres">
      <dgm:prSet presAssocID="{E9C4D248-7C74-41EF-BA1E-D3A9B79242CE}" presName="sibTrans" presStyleCnt="0"/>
      <dgm:spPr/>
    </dgm:pt>
    <dgm:pt modelId="{25CF57C5-A1B6-420D-A47C-5F933E5A5774}" type="pres">
      <dgm:prSet presAssocID="{CF5C5D05-FF57-4D9A-98CB-5B713E4331FB}" presName="compNode" presStyleCnt="0"/>
      <dgm:spPr/>
    </dgm:pt>
    <dgm:pt modelId="{C0F16E30-258D-4F1C-A02A-A799862BC682}" type="pres">
      <dgm:prSet presAssocID="{CF5C5D05-FF57-4D9A-98CB-5B713E4331FB}" presName="bgRect" presStyleLbl="bgShp" presStyleIdx="3" presStyleCnt="4"/>
      <dgm:spPr/>
    </dgm:pt>
    <dgm:pt modelId="{5443FD02-4DE4-4959-83DE-A99A10CAFCE4}" type="pres">
      <dgm:prSet presAssocID="{CF5C5D05-FF57-4D9A-98CB-5B713E4331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7F6E204-19C6-4AF7-9C6D-AA6FF06CDD7A}" type="pres">
      <dgm:prSet presAssocID="{CF5C5D05-FF57-4D9A-98CB-5B713E4331FB}" presName="spaceRect" presStyleCnt="0"/>
      <dgm:spPr/>
    </dgm:pt>
    <dgm:pt modelId="{356B6DDE-3D61-4564-A9C6-591AD294EB3C}" type="pres">
      <dgm:prSet presAssocID="{CF5C5D05-FF57-4D9A-98CB-5B713E4331F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F9741C-AC0B-4BDB-BD42-5E567F2F5646}" srcId="{5EA13F4A-DFB5-413A-B647-3B22661D58D9}" destId="{E41876DB-104C-4839-A61A-9CAAB5C22BA6}" srcOrd="0" destOrd="0" parTransId="{6FE9D6D5-7541-4D51-A34A-A762135E49D3}" sibTransId="{97C9FA36-4F66-4644-A19E-FB95FF2D6936}"/>
    <dgm:cxn modelId="{F4C1764F-3F07-4DDA-B77F-624644D72EEC}" srcId="{5EA13F4A-DFB5-413A-B647-3B22661D58D9}" destId="{3054577B-31FE-40D9-847D-9691F616AF39}" srcOrd="2" destOrd="0" parTransId="{8502B3ED-F3B5-4AE6-B1CD-6296421EA0BB}" sibTransId="{E9C4D248-7C74-41EF-BA1E-D3A9B79242CE}"/>
    <dgm:cxn modelId="{B81AC17F-7041-4857-B377-156FFF0B725A}" type="presOf" srcId="{E41876DB-104C-4839-A61A-9CAAB5C22BA6}" destId="{58B7304A-1EF9-4487-B75A-72E6A10DEA0D}" srcOrd="0" destOrd="0" presId="urn:microsoft.com/office/officeart/2018/2/layout/IconVerticalSolidList"/>
    <dgm:cxn modelId="{0F43BB88-F240-4DAF-876D-825662131EAD}" srcId="{5EA13F4A-DFB5-413A-B647-3B22661D58D9}" destId="{CF5C5D05-FF57-4D9A-98CB-5B713E4331FB}" srcOrd="3" destOrd="0" parTransId="{C2E642B2-026B-46D2-8CEF-08AF2A30FD57}" sibTransId="{695400E0-722E-401B-905D-57CCF02FF0E1}"/>
    <dgm:cxn modelId="{D02401AE-2DAE-4187-8847-B3B073F2DDE9}" type="presOf" srcId="{CF5C5D05-FF57-4D9A-98CB-5B713E4331FB}" destId="{356B6DDE-3D61-4564-A9C6-591AD294EB3C}" srcOrd="0" destOrd="0" presId="urn:microsoft.com/office/officeart/2018/2/layout/IconVerticalSolidList"/>
    <dgm:cxn modelId="{740B89C2-D243-46F4-9C63-1B8F1C8FDED6}" type="presOf" srcId="{3054577B-31FE-40D9-847D-9691F616AF39}" destId="{3F3A4670-3E2E-42F3-BFF4-1BD5E0F8D7F3}" srcOrd="0" destOrd="0" presId="urn:microsoft.com/office/officeart/2018/2/layout/IconVerticalSolidList"/>
    <dgm:cxn modelId="{7FA238C8-24CB-4E3A-9BDE-49D7A3912E45}" type="presOf" srcId="{B0E45C83-FAD3-40F1-B92C-54CE4192DAE4}" destId="{5BF91066-436C-4E46-8BC5-260FF23E09A3}" srcOrd="0" destOrd="0" presId="urn:microsoft.com/office/officeart/2018/2/layout/IconVerticalSolidList"/>
    <dgm:cxn modelId="{3E3E87F6-0D4C-4D25-A61B-F05C8CACC18D}" srcId="{5EA13F4A-DFB5-413A-B647-3B22661D58D9}" destId="{B0E45C83-FAD3-40F1-B92C-54CE4192DAE4}" srcOrd="1" destOrd="0" parTransId="{CBC5482E-5898-4528-9624-3C2C531DF38D}" sibTransId="{D2592638-5925-4492-AC89-2246367F554A}"/>
    <dgm:cxn modelId="{DDBD42FE-24C4-401A-A2E5-2C243DF7050A}" type="presOf" srcId="{5EA13F4A-DFB5-413A-B647-3B22661D58D9}" destId="{34E06259-9504-4AD4-B3B0-4740161E70E6}" srcOrd="0" destOrd="0" presId="urn:microsoft.com/office/officeart/2018/2/layout/IconVerticalSolidList"/>
    <dgm:cxn modelId="{DB6B3165-07DD-43C8-8BD8-5B712C04C639}" type="presParOf" srcId="{34E06259-9504-4AD4-B3B0-4740161E70E6}" destId="{6B9CE9B8-5EC6-4465-8E93-3544272F1697}" srcOrd="0" destOrd="0" presId="urn:microsoft.com/office/officeart/2018/2/layout/IconVerticalSolidList"/>
    <dgm:cxn modelId="{FA76E59B-D5BD-472A-93A6-B0C4FDEC892A}" type="presParOf" srcId="{6B9CE9B8-5EC6-4465-8E93-3544272F1697}" destId="{3AE37A39-851F-4C99-ABC2-0B049C727D44}" srcOrd="0" destOrd="0" presId="urn:microsoft.com/office/officeart/2018/2/layout/IconVerticalSolidList"/>
    <dgm:cxn modelId="{25D7E124-96DB-4E0C-BE57-1AD46E58926D}" type="presParOf" srcId="{6B9CE9B8-5EC6-4465-8E93-3544272F1697}" destId="{3F7F28A6-7526-4B0D-A035-07208612C355}" srcOrd="1" destOrd="0" presId="urn:microsoft.com/office/officeart/2018/2/layout/IconVerticalSolidList"/>
    <dgm:cxn modelId="{461FEA42-4DE7-4EF0-8CCF-3D3B2830FFA3}" type="presParOf" srcId="{6B9CE9B8-5EC6-4465-8E93-3544272F1697}" destId="{F94E481F-FE9D-44F5-A551-3CF2DC6AD395}" srcOrd="2" destOrd="0" presId="urn:microsoft.com/office/officeart/2018/2/layout/IconVerticalSolidList"/>
    <dgm:cxn modelId="{7CB9C86C-0D9B-467B-A7EE-93167E83E934}" type="presParOf" srcId="{6B9CE9B8-5EC6-4465-8E93-3544272F1697}" destId="{58B7304A-1EF9-4487-B75A-72E6A10DEA0D}" srcOrd="3" destOrd="0" presId="urn:microsoft.com/office/officeart/2018/2/layout/IconVerticalSolidList"/>
    <dgm:cxn modelId="{70F4F9C6-8920-41DC-AEAE-24F4B325930E}" type="presParOf" srcId="{34E06259-9504-4AD4-B3B0-4740161E70E6}" destId="{976614C1-41C9-48D1-B599-BFDD80BB5C93}" srcOrd="1" destOrd="0" presId="urn:microsoft.com/office/officeart/2018/2/layout/IconVerticalSolidList"/>
    <dgm:cxn modelId="{16FB5767-F220-4641-A5AD-BB2B32E1EF3A}" type="presParOf" srcId="{34E06259-9504-4AD4-B3B0-4740161E70E6}" destId="{73EB403B-48E8-4343-BB26-C6F634B6BE16}" srcOrd="2" destOrd="0" presId="urn:microsoft.com/office/officeart/2018/2/layout/IconVerticalSolidList"/>
    <dgm:cxn modelId="{FB377B11-9D6E-41DD-9D73-9517668668B4}" type="presParOf" srcId="{73EB403B-48E8-4343-BB26-C6F634B6BE16}" destId="{F4F586C0-0AF9-4E76-AF92-87B067F61651}" srcOrd="0" destOrd="0" presId="urn:microsoft.com/office/officeart/2018/2/layout/IconVerticalSolidList"/>
    <dgm:cxn modelId="{1B1C93D6-F0D2-47E9-931E-A0849456F2A3}" type="presParOf" srcId="{73EB403B-48E8-4343-BB26-C6F634B6BE16}" destId="{4B1E5E66-EC78-45F3-A803-AFB1BAA4A63C}" srcOrd="1" destOrd="0" presId="urn:microsoft.com/office/officeart/2018/2/layout/IconVerticalSolidList"/>
    <dgm:cxn modelId="{20899494-5425-4D57-855B-734818D8A905}" type="presParOf" srcId="{73EB403B-48E8-4343-BB26-C6F634B6BE16}" destId="{592EA065-6B01-4872-8868-9C4B8FA5329C}" srcOrd="2" destOrd="0" presId="urn:microsoft.com/office/officeart/2018/2/layout/IconVerticalSolidList"/>
    <dgm:cxn modelId="{F591FA6D-78AD-41C4-B179-8F2DA46001B4}" type="presParOf" srcId="{73EB403B-48E8-4343-BB26-C6F634B6BE16}" destId="{5BF91066-436C-4E46-8BC5-260FF23E09A3}" srcOrd="3" destOrd="0" presId="urn:microsoft.com/office/officeart/2018/2/layout/IconVerticalSolidList"/>
    <dgm:cxn modelId="{63E398CD-030E-457C-82C7-2056E95F031D}" type="presParOf" srcId="{34E06259-9504-4AD4-B3B0-4740161E70E6}" destId="{4C896F1E-0705-4F48-984B-A2F09EA22B3E}" srcOrd="3" destOrd="0" presId="urn:microsoft.com/office/officeart/2018/2/layout/IconVerticalSolidList"/>
    <dgm:cxn modelId="{C29374CA-EC29-4E80-8D27-483E5EC3C9AA}" type="presParOf" srcId="{34E06259-9504-4AD4-B3B0-4740161E70E6}" destId="{D0D74082-7E9A-48C0-8896-05DE660CB8E1}" srcOrd="4" destOrd="0" presId="urn:microsoft.com/office/officeart/2018/2/layout/IconVerticalSolidList"/>
    <dgm:cxn modelId="{F6869ED4-7F25-48E8-BD7C-0BD24E3CDE1D}" type="presParOf" srcId="{D0D74082-7E9A-48C0-8896-05DE660CB8E1}" destId="{BFCF170C-8858-41F4-A40A-A7204D98D4EE}" srcOrd="0" destOrd="0" presId="urn:microsoft.com/office/officeart/2018/2/layout/IconVerticalSolidList"/>
    <dgm:cxn modelId="{75519CF6-3192-4FE9-8C68-150F4B0A999D}" type="presParOf" srcId="{D0D74082-7E9A-48C0-8896-05DE660CB8E1}" destId="{7B133336-7C40-49D1-A01C-763837B533D4}" srcOrd="1" destOrd="0" presId="urn:microsoft.com/office/officeart/2018/2/layout/IconVerticalSolidList"/>
    <dgm:cxn modelId="{BC5F5621-9107-4058-A753-26EE4F2C369D}" type="presParOf" srcId="{D0D74082-7E9A-48C0-8896-05DE660CB8E1}" destId="{072702CB-393D-4FFE-A7A0-5AEB4A40D442}" srcOrd="2" destOrd="0" presId="urn:microsoft.com/office/officeart/2018/2/layout/IconVerticalSolidList"/>
    <dgm:cxn modelId="{158A1F92-551B-4039-B1CB-5D23619CF453}" type="presParOf" srcId="{D0D74082-7E9A-48C0-8896-05DE660CB8E1}" destId="{3F3A4670-3E2E-42F3-BFF4-1BD5E0F8D7F3}" srcOrd="3" destOrd="0" presId="urn:microsoft.com/office/officeart/2018/2/layout/IconVerticalSolidList"/>
    <dgm:cxn modelId="{8433237B-21A8-494F-99E1-ACDD8166BE1E}" type="presParOf" srcId="{34E06259-9504-4AD4-B3B0-4740161E70E6}" destId="{42C30E01-B1B5-483B-A4DB-C25042CBA1CA}" srcOrd="5" destOrd="0" presId="urn:microsoft.com/office/officeart/2018/2/layout/IconVerticalSolidList"/>
    <dgm:cxn modelId="{2D8B2E2E-5461-4CD4-8C14-2B8FC1C9C0AE}" type="presParOf" srcId="{34E06259-9504-4AD4-B3B0-4740161E70E6}" destId="{25CF57C5-A1B6-420D-A47C-5F933E5A5774}" srcOrd="6" destOrd="0" presId="urn:microsoft.com/office/officeart/2018/2/layout/IconVerticalSolidList"/>
    <dgm:cxn modelId="{ACC506B2-08B1-477F-8A82-679F6CFA7F0A}" type="presParOf" srcId="{25CF57C5-A1B6-420D-A47C-5F933E5A5774}" destId="{C0F16E30-258D-4F1C-A02A-A799862BC682}" srcOrd="0" destOrd="0" presId="urn:microsoft.com/office/officeart/2018/2/layout/IconVerticalSolidList"/>
    <dgm:cxn modelId="{4F74455B-538A-4C77-850F-099481C55B9E}" type="presParOf" srcId="{25CF57C5-A1B6-420D-A47C-5F933E5A5774}" destId="{5443FD02-4DE4-4959-83DE-A99A10CAFCE4}" srcOrd="1" destOrd="0" presId="urn:microsoft.com/office/officeart/2018/2/layout/IconVerticalSolidList"/>
    <dgm:cxn modelId="{5F1FCEB3-1EF8-4D63-8733-03B58112DB05}" type="presParOf" srcId="{25CF57C5-A1B6-420D-A47C-5F933E5A5774}" destId="{17F6E204-19C6-4AF7-9C6D-AA6FF06CDD7A}" srcOrd="2" destOrd="0" presId="urn:microsoft.com/office/officeart/2018/2/layout/IconVerticalSolidList"/>
    <dgm:cxn modelId="{D4039A80-715C-459D-93B9-E4C7FB355077}" type="presParOf" srcId="{25CF57C5-A1B6-420D-A47C-5F933E5A5774}" destId="{356B6DDE-3D61-4564-A9C6-591AD294EB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9B1324-57ED-458D-9C16-F5F722E5D41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7B5E64-1FDC-4743-AA84-93763D2154D1}">
      <dgm:prSet/>
      <dgm:spPr/>
      <dgm:t>
        <a:bodyPr/>
        <a:lstStyle/>
        <a:p>
          <a:pPr>
            <a:defRPr cap="all"/>
          </a:pPr>
          <a:r>
            <a:rPr lang="en-US"/>
            <a:t>Molecular modeling and drug discovery (atoms and bonds as graphs).</a:t>
          </a:r>
        </a:p>
      </dgm:t>
    </dgm:pt>
    <dgm:pt modelId="{0040807B-9BC2-4559-AB0A-D0A54C649DAB}" type="parTrans" cxnId="{B2E75204-1AF1-4A74-9BEF-59E93E7CFB1F}">
      <dgm:prSet/>
      <dgm:spPr/>
      <dgm:t>
        <a:bodyPr/>
        <a:lstStyle/>
        <a:p>
          <a:endParaRPr lang="en-US"/>
        </a:p>
      </dgm:t>
    </dgm:pt>
    <dgm:pt modelId="{2705705B-7B6C-44B8-A710-45FE3D5F4D51}" type="sibTrans" cxnId="{B2E75204-1AF1-4A74-9BEF-59E93E7CFB1F}">
      <dgm:prSet/>
      <dgm:spPr/>
      <dgm:t>
        <a:bodyPr/>
        <a:lstStyle/>
        <a:p>
          <a:endParaRPr lang="en-US"/>
        </a:p>
      </dgm:t>
    </dgm:pt>
    <dgm:pt modelId="{1E5FD8AC-5DDC-46C7-BAC8-93BDBE1D68D0}">
      <dgm:prSet/>
      <dgm:spPr/>
      <dgm:t>
        <a:bodyPr/>
        <a:lstStyle/>
        <a:p>
          <a:pPr>
            <a:defRPr cap="all"/>
          </a:pPr>
          <a:r>
            <a:rPr lang="en-US"/>
            <a:t>Recommender systems and e-commerce (user–item interaction graphs, knowledge graphs).</a:t>
          </a:r>
        </a:p>
      </dgm:t>
    </dgm:pt>
    <dgm:pt modelId="{A7CEB904-DC33-45FB-9B19-E6E3AC730DD7}" type="parTrans" cxnId="{20137E0F-7FC3-4528-8932-F2419415DC19}">
      <dgm:prSet/>
      <dgm:spPr/>
      <dgm:t>
        <a:bodyPr/>
        <a:lstStyle/>
        <a:p>
          <a:endParaRPr lang="en-US"/>
        </a:p>
      </dgm:t>
    </dgm:pt>
    <dgm:pt modelId="{46A4EC49-CF13-4C87-84D2-D6F68E73B731}" type="sibTrans" cxnId="{20137E0F-7FC3-4528-8932-F2419415DC19}">
      <dgm:prSet/>
      <dgm:spPr/>
      <dgm:t>
        <a:bodyPr/>
        <a:lstStyle/>
        <a:p>
          <a:endParaRPr lang="en-US"/>
        </a:p>
      </dgm:t>
    </dgm:pt>
    <dgm:pt modelId="{3D10DD4B-C18F-4DC7-98BF-3ADF6FD349D9}">
      <dgm:prSet/>
      <dgm:spPr/>
      <dgm:t>
        <a:bodyPr/>
        <a:lstStyle/>
        <a:p>
          <a:pPr>
            <a:defRPr cap="all"/>
          </a:pPr>
          <a:r>
            <a:rPr lang="en-US"/>
            <a:t>Knowledge graphs and multi-hop reasoning (entities and relations).</a:t>
          </a:r>
        </a:p>
      </dgm:t>
    </dgm:pt>
    <dgm:pt modelId="{DA790D90-6E3F-431B-AAE5-AA64FA0244E9}" type="parTrans" cxnId="{9F3350FE-5ABF-4D98-84DE-28F7E7F3D2EE}">
      <dgm:prSet/>
      <dgm:spPr/>
      <dgm:t>
        <a:bodyPr/>
        <a:lstStyle/>
        <a:p>
          <a:endParaRPr lang="en-US"/>
        </a:p>
      </dgm:t>
    </dgm:pt>
    <dgm:pt modelId="{3C6CCB15-C063-4EC4-92DF-3184E3D9AA64}" type="sibTrans" cxnId="{9F3350FE-5ABF-4D98-84DE-28F7E7F3D2EE}">
      <dgm:prSet/>
      <dgm:spPr/>
      <dgm:t>
        <a:bodyPr/>
        <a:lstStyle/>
        <a:p>
          <a:endParaRPr lang="en-US"/>
        </a:p>
      </dgm:t>
    </dgm:pt>
    <dgm:pt modelId="{A7A90881-EBF0-4AB1-9924-777BF351DC36}">
      <dgm:prSet/>
      <dgm:spPr/>
      <dgm:t>
        <a:bodyPr/>
        <a:lstStyle/>
        <a:p>
          <a:pPr>
            <a:defRPr cap="all"/>
          </a:pPr>
          <a:r>
            <a:rPr lang="en-US"/>
            <a:t>Traffic, social, and other real-world networks for prediction and analysis.</a:t>
          </a:r>
        </a:p>
      </dgm:t>
    </dgm:pt>
    <dgm:pt modelId="{D14E2EBC-F66D-4EB3-A8DD-2C88709B17C0}" type="parTrans" cxnId="{45D1ADB9-8DE1-4DE7-9302-04870A5C875C}">
      <dgm:prSet/>
      <dgm:spPr/>
      <dgm:t>
        <a:bodyPr/>
        <a:lstStyle/>
        <a:p>
          <a:endParaRPr lang="en-US"/>
        </a:p>
      </dgm:t>
    </dgm:pt>
    <dgm:pt modelId="{4123BA6A-93C1-4F85-B91F-F3F47DC46A54}" type="sibTrans" cxnId="{45D1ADB9-8DE1-4DE7-9302-04870A5C875C}">
      <dgm:prSet/>
      <dgm:spPr/>
      <dgm:t>
        <a:bodyPr/>
        <a:lstStyle/>
        <a:p>
          <a:endParaRPr lang="en-US"/>
        </a:p>
      </dgm:t>
    </dgm:pt>
    <dgm:pt modelId="{B8B97DFF-1468-477D-8106-BF816667BB5F}" type="pres">
      <dgm:prSet presAssocID="{AE9B1324-57ED-458D-9C16-F5F722E5D41D}" presName="root" presStyleCnt="0">
        <dgm:presLayoutVars>
          <dgm:dir/>
          <dgm:resizeHandles val="exact"/>
        </dgm:presLayoutVars>
      </dgm:prSet>
      <dgm:spPr/>
    </dgm:pt>
    <dgm:pt modelId="{BBAB4A4F-88E2-4FD6-8C31-1AC516A9CD19}" type="pres">
      <dgm:prSet presAssocID="{397B5E64-1FDC-4743-AA84-93763D2154D1}" presName="compNode" presStyleCnt="0"/>
      <dgm:spPr/>
    </dgm:pt>
    <dgm:pt modelId="{4164D28F-50DB-49A2-99BE-AFF57A74F403}" type="pres">
      <dgm:prSet presAssocID="{397B5E64-1FDC-4743-AA84-93763D2154D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0234EB-94F4-47F5-8B2E-EC3EADBF38FB}" type="pres">
      <dgm:prSet presAssocID="{397B5E64-1FDC-4743-AA84-93763D2154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4CA52CB-1006-49CD-AEAB-277D490198F2}" type="pres">
      <dgm:prSet presAssocID="{397B5E64-1FDC-4743-AA84-93763D2154D1}" presName="spaceRect" presStyleCnt="0"/>
      <dgm:spPr/>
    </dgm:pt>
    <dgm:pt modelId="{03F77067-20C6-47F1-A57C-C8C0BA65D001}" type="pres">
      <dgm:prSet presAssocID="{397B5E64-1FDC-4743-AA84-93763D2154D1}" presName="textRect" presStyleLbl="revTx" presStyleIdx="0" presStyleCnt="4">
        <dgm:presLayoutVars>
          <dgm:chMax val="1"/>
          <dgm:chPref val="1"/>
        </dgm:presLayoutVars>
      </dgm:prSet>
      <dgm:spPr/>
    </dgm:pt>
    <dgm:pt modelId="{6229110E-A14D-4590-B1AD-C88FE424D957}" type="pres">
      <dgm:prSet presAssocID="{2705705B-7B6C-44B8-A710-45FE3D5F4D51}" presName="sibTrans" presStyleCnt="0"/>
      <dgm:spPr/>
    </dgm:pt>
    <dgm:pt modelId="{0F4465D4-30EC-42D0-8961-09262D3C205B}" type="pres">
      <dgm:prSet presAssocID="{1E5FD8AC-5DDC-46C7-BAC8-93BDBE1D68D0}" presName="compNode" presStyleCnt="0"/>
      <dgm:spPr/>
    </dgm:pt>
    <dgm:pt modelId="{4A6306BA-9D02-4B60-9969-DA1CFEFAB83C}" type="pres">
      <dgm:prSet presAssocID="{1E5FD8AC-5DDC-46C7-BAC8-93BDBE1D68D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B52731C-E36D-41EA-AFF9-13AA1A26374E}" type="pres">
      <dgm:prSet presAssocID="{1E5FD8AC-5DDC-46C7-BAC8-93BDBE1D68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D59456D-7F1C-467C-8D70-FE14D1CD31F7}" type="pres">
      <dgm:prSet presAssocID="{1E5FD8AC-5DDC-46C7-BAC8-93BDBE1D68D0}" presName="spaceRect" presStyleCnt="0"/>
      <dgm:spPr/>
    </dgm:pt>
    <dgm:pt modelId="{EC014C90-A439-4498-B10A-7C1889CD33A8}" type="pres">
      <dgm:prSet presAssocID="{1E5FD8AC-5DDC-46C7-BAC8-93BDBE1D68D0}" presName="textRect" presStyleLbl="revTx" presStyleIdx="1" presStyleCnt="4">
        <dgm:presLayoutVars>
          <dgm:chMax val="1"/>
          <dgm:chPref val="1"/>
        </dgm:presLayoutVars>
      </dgm:prSet>
      <dgm:spPr/>
    </dgm:pt>
    <dgm:pt modelId="{20D4F9E3-2913-48A7-9A97-D3B71120707E}" type="pres">
      <dgm:prSet presAssocID="{46A4EC49-CF13-4C87-84D2-D6F68E73B731}" presName="sibTrans" presStyleCnt="0"/>
      <dgm:spPr/>
    </dgm:pt>
    <dgm:pt modelId="{C477CCAF-0606-47AB-B64B-C7712C75C9BF}" type="pres">
      <dgm:prSet presAssocID="{3D10DD4B-C18F-4DC7-98BF-3ADF6FD349D9}" presName="compNode" presStyleCnt="0"/>
      <dgm:spPr/>
    </dgm:pt>
    <dgm:pt modelId="{65451DA8-E31D-49AE-A543-B1A56C45AC0D}" type="pres">
      <dgm:prSet presAssocID="{3D10DD4B-C18F-4DC7-98BF-3ADF6FD349D9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DA6E256-E1AF-4036-9187-FABE603CA2A6}" type="pres">
      <dgm:prSet presAssocID="{3D10DD4B-C18F-4DC7-98BF-3ADF6FD349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AE0E673-C099-4529-B152-DF16E3FB9999}" type="pres">
      <dgm:prSet presAssocID="{3D10DD4B-C18F-4DC7-98BF-3ADF6FD349D9}" presName="spaceRect" presStyleCnt="0"/>
      <dgm:spPr/>
    </dgm:pt>
    <dgm:pt modelId="{5F22A8BA-95C7-4632-A934-7169984AE0AC}" type="pres">
      <dgm:prSet presAssocID="{3D10DD4B-C18F-4DC7-98BF-3ADF6FD349D9}" presName="textRect" presStyleLbl="revTx" presStyleIdx="2" presStyleCnt="4">
        <dgm:presLayoutVars>
          <dgm:chMax val="1"/>
          <dgm:chPref val="1"/>
        </dgm:presLayoutVars>
      </dgm:prSet>
      <dgm:spPr/>
    </dgm:pt>
    <dgm:pt modelId="{765C6C21-C5EF-450E-80F9-7E9E435ABB39}" type="pres">
      <dgm:prSet presAssocID="{3C6CCB15-C063-4EC4-92DF-3184E3D9AA64}" presName="sibTrans" presStyleCnt="0"/>
      <dgm:spPr/>
    </dgm:pt>
    <dgm:pt modelId="{E6070B6E-9837-4E1C-8F6F-0546B9C0C75A}" type="pres">
      <dgm:prSet presAssocID="{A7A90881-EBF0-4AB1-9924-777BF351DC36}" presName="compNode" presStyleCnt="0"/>
      <dgm:spPr/>
    </dgm:pt>
    <dgm:pt modelId="{F4C36DD8-59CF-484E-A3EA-3824F5788A70}" type="pres">
      <dgm:prSet presAssocID="{A7A90881-EBF0-4AB1-9924-777BF351DC3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20D6A9C-4805-46ED-A03C-015BFD7AF15C}" type="pres">
      <dgm:prSet presAssocID="{A7A90881-EBF0-4AB1-9924-777BF351DC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0911BBE-D9B1-471A-9288-74D1C20461E2}" type="pres">
      <dgm:prSet presAssocID="{A7A90881-EBF0-4AB1-9924-777BF351DC36}" presName="spaceRect" presStyleCnt="0"/>
      <dgm:spPr/>
    </dgm:pt>
    <dgm:pt modelId="{102E064B-9E75-4F9E-8255-F2A5D6D1D5BA}" type="pres">
      <dgm:prSet presAssocID="{A7A90881-EBF0-4AB1-9924-777BF351DC3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E75204-1AF1-4A74-9BEF-59E93E7CFB1F}" srcId="{AE9B1324-57ED-458D-9C16-F5F722E5D41D}" destId="{397B5E64-1FDC-4743-AA84-93763D2154D1}" srcOrd="0" destOrd="0" parTransId="{0040807B-9BC2-4559-AB0A-D0A54C649DAB}" sibTransId="{2705705B-7B6C-44B8-A710-45FE3D5F4D51}"/>
    <dgm:cxn modelId="{B69CBB05-9F60-4598-B929-C3A1EE69B97D}" type="presOf" srcId="{3D10DD4B-C18F-4DC7-98BF-3ADF6FD349D9}" destId="{5F22A8BA-95C7-4632-A934-7169984AE0AC}" srcOrd="0" destOrd="0" presId="urn:microsoft.com/office/officeart/2018/5/layout/IconLeafLabelList"/>
    <dgm:cxn modelId="{20137E0F-7FC3-4528-8932-F2419415DC19}" srcId="{AE9B1324-57ED-458D-9C16-F5F722E5D41D}" destId="{1E5FD8AC-5DDC-46C7-BAC8-93BDBE1D68D0}" srcOrd="1" destOrd="0" parTransId="{A7CEB904-DC33-45FB-9B19-E6E3AC730DD7}" sibTransId="{46A4EC49-CF13-4C87-84D2-D6F68E73B731}"/>
    <dgm:cxn modelId="{BB75CE47-A95E-42FB-AECC-54B8ECF11CB4}" type="presOf" srcId="{397B5E64-1FDC-4743-AA84-93763D2154D1}" destId="{03F77067-20C6-47F1-A57C-C8C0BA65D001}" srcOrd="0" destOrd="0" presId="urn:microsoft.com/office/officeart/2018/5/layout/IconLeafLabelList"/>
    <dgm:cxn modelId="{1C33A8A0-B069-4280-9CB0-7B6998F14B24}" type="presOf" srcId="{A7A90881-EBF0-4AB1-9924-777BF351DC36}" destId="{102E064B-9E75-4F9E-8255-F2A5D6D1D5BA}" srcOrd="0" destOrd="0" presId="urn:microsoft.com/office/officeart/2018/5/layout/IconLeafLabelList"/>
    <dgm:cxn modelId="{45D1ADB9-8DE1-4DE7-9302-04870A5C875C}" srcId="{AE9B1324-57ED-458D-9C16-F5F722E5D41D}" destId="{A7A90881-EBF0-4AB1-9924-777BF351DC36}" srcOrd="3" destOrd="0" parTransId="{D14E2EBC-F66D-4EB3-A8DD-2C88709B17C0}" sibTransId="{4123BA6A-93C1-4F85-B91F-F3F47DC46A54}"/>
    <dgm:cxn modelId="{FB8475E5-E32C-430C-89EA-29478CF14094}" type="presOf" srcId="{AE9B1324-57ED-458D-9C16-F5F722E5D41D}" destId="{B8B97DFF-1468-477D-8106-BF816667BB5F}" srcOrd="0" destOrd="0" presId="urn:microsoft.com/office/officeart/2018/5/layout/IconLeafLabelList"/>
    <dgm:cxn modelId="{2FF31CF9-D83F-4EC6-8869-0C4C15B67A57}" type="presOf" srcId="{1E5FD8AC-5DDC-46C7-BAC8-93BDBE1D68D0}" destId="{EC014C90-A439-4498-B10A-7C1889CD33A8}" srcOrd="0" destOrd="0" presId="urn:microsoft.com/office/officeart/2018/5/layout/IconLeafLabelList"/>
    <dgm:cxn modelId="{9F3350FE-5ABF-4D98-84DE-28F7E7F3D2EE}" srcId="{AE9B1324-57ED-458D-9C16-F5F722E5D41D}" destId="{3D10DD4B-C18F-4DC7-98BF-3ADF6FD349D9}" srcOrd="2" destOrd="0" parTransId="{DA790D90-6E3F-431B-AAE5-AA64FA0244E9}" sibTransId="{3C6CCB15-C063-4EC4-92DF-3184E3D9AA64}"/>
    <dgm:cxn modelId="{0390D251-DBA4-414E-885D-7B5843025BF4}" type="presParOf" srcId="{B8B97DFF-1468-477D-8106-BF816667BB5F}" destId="{BBAB4A4F-88E2-4FD6-8C31-1AC516A9CD19}" srcOrd="0" destOrd="0" presId="urn:microsoft.com/office/officeart/2018/5/layout/IconLeafLabelList"/>
    <dgm:cxn modelId="{35AA7361-4561-40B1-AD89-99C858FC25A7}" type="presParOf" srcId="{BBAB4A4F-88E2-4FD6-8C31-1AC516A9CD19}" destId="{4164D28F-50DB-49A2-99BE-AFF57A74F403}" srcOrd="0" destOrd="0" presId="urn:microsoft.com/office/officeart/2018/5/layout/IconLeafLabelList"/>
    <dgm:cxn modelId="{D6A228C9-C491-4658-956B-D4A416678C3A}" type="presParOf" srcId="{BBAB4A4F-88E2-4FD6-8C31-1AC516A9CD19}" destId="{E90234EB-94F4-47F5-8B2E-EC3EADBF38FB}" srcOrd="1" destOrd="0" presId="urn:microsoft.com/office/officeart/2018/5/layout/IconLeafLabelList"/>
    <dgm:cxn modelId="{CB800228-2368-48C9-B710-2BA3540EC6AC}" type="presParOf" srcId="{BBAB4A4F-88E2-4FD6-8C31-1AC516A9CD19}" destId="{84CA52CB-1006-49CD-AEAB-277D490198F2}" srcOrd="2" destOrd="0" presId="urn:microsoft.com/office/officeart/2018/5/layout/IconLeafLabelList"/>
    <dgm:cxn modelId="{9F5B3ADF-EFF8-4D26-80DE-DFCD05466BBE}" type="presParOf" srcId="{BBAB4A4F-88E2-4FD6-8C31-1AC516A9CD19}" destId="{03F77067-20C6-47F1-A57C-C8C0BA65D001}" srcOrd="3" destOrd="0" presId="urn:microsoft.com/office/officeart/2018/5/layout/IconLeafLabelList"/>
    <dgm:cxn modelId="{151746C8-A5B7-4808-A4F9-41DEE7072C16}" type="presParOf" srcId="{B8B97DFF-1468-477D-8106-BF816667BB5F}" destId="{6229110E-A14D-4590-B1AD-C88FE424D957}" srcOrd="1" destOrd="0" presId="urn:microsoft.com/office/officeart/2018/5/layout/IconLeafLabelList"/>
    <dgm:cxn modelId="{155E53A7-73EF-489A-86EA-0DE11B1D61A3}" type="presParOf" srcId="{B8B97DFF-1468-477D-8106-BF816667BB5F}" destId="{0F4465D4-30EC-42D0-8961-09262D3C205B}" srcOrd="2" destOrd="0" presId="urn:microsoft.com/office/officeart/2018/5/layout/IconLeafLabelList"/>
    <dgm:cxn modelId="{2C9A72C8-37AC-45AC-8590-D1784A2D4D3A}" type="presParOf" srcId="{0F4465D4-30EC-42D0-8961-09262D3C205B}" destId="{4A6306BA-9D02-4B60-9969-DA1CFEFAB83C}" srcOrd="0" destOrd="0" presId="urn:microsoft.com/office/officeart/2018/5/layout/IconLeafLabelList"/>
    <dgm:cxn modelId="{5873BE58-A874-4722-A21D-F9C641FA19AD}" type="presParOf" srcId="{0F4465D4-30EC-42D0-8961-09262D3C205B}" destId="{FB52731C-E36D-41EA-AFF9-13AA1A26374E}" srcOrd="1" destOrd="0" presId="urn:microsoft.com/office/officeart/2018/5/layout/IconLeafLabelList"/>
    <dgm:cxn modelId="{8DCC0E4C-F1D0-4E75-A4A0-D79DEAFB8A87}" type="presParOf" srcId="{0F4465D4-30EC-42D0-8961-09262D3C205B}" destId="{ED59456D-7F1C-467C-8D70-FE14D1CD31F7}" srcOrd="2" destOrd="0" presId="urn:microsoft.com/office/officeart/2018/5/layout/IconLeafLabelList"/>
    <dgm:cxn modelId="{CA79A5E9-EC32-4DAA-82D4-C959CEA03356}" type="presParOf" srcId="{0F4465D4-30EC-42D0-8961-09262D3C205B}" destId="{EC014C90-A439-4498-B10A-7C1889CD33A8}" srcOrd="3" destOrd="0" presId="urn:microsoft.com/office/officeart/2018/5/layout/IconLeafLabelList"/>
    <dgm:cxn modelId="{43300BF7-1538-473C-94D2-4F8677251319}" type="presParOf" srcId="{B8B97DFF-1468-477D-8106-BF816667BB5F}" destId="{20D4F9E3-2913-48A7-9A97-D3B71120707E}" srcOrd="3" destOrd="0" presId="urn:microsoft.com/office/officeart/2018/5/layout/IconLeafLabelList"/>
    <dgm:cxn modelId="{4D0275A6-2179-4750-83B2-1271AA25CAA1}" type="presParOf" srcId="{B8B97DFF-1468-477D-8106-BF816667BB5F}" destId="{C477CCAF-0606-47AB-B64B-C7712C75C9BF}" srcOrd="4" destOrd="0" presId="urn:microsoft.com/office/officeart/2018/5/layout/IconLeafLabelList"/>
    <dgm:cxn modelId="{03858192-4531-4A2F-8BEE-6847F7B84651}" type="presParOf" srcId="{C477CCAF-0606-47AB-B64B-C7712C75C9BF}" destId="{65451DA8-E31D-49AE-A543-B1A56C45AC0D}" srcOrd="0" destOrd="0" presId="urn:microsoft.com/office/officeart/2018/5/layout/IconLeafLabelList"/>
    <dgm:cxn modelId="{FECB573E-4AE1-490A-BFD9-932A6C7C0995}" type="presParOf" srcId="{C477CCAF-0606-47AB-B64B-C7712C75C9BF}" destId="{2DA6E256-E1AF-4036-9187-FABE603CA2A6}" srcOrd="1" destOrd="0" presId="urn:microsoft.com/office/officeart/2018/5/layout/IconLeafLabelList"/>
    <dgm:cxn modelId="{74449AA9-DA2E-4D8F-A586-CEE5B1319B7A}" type="presParOf" srcId="{C477CCAF-0606-47AB-B64B-C7712C75C9BF}" destId="{6AE0E673-C099-4529-B152-DF16E3FB9999}" srcOrd="2" destOrd="0" presId="urn:microsoft.com/office/officeart/2018/5/layout/IconLeafLabelList"/>
    <dgm:cxn modelId="{9F5108D6-3087-47F4-AE9A-0FF8C70BC007}" type="presParOf" srcId="{C477CCAF-0606-47AB-B64B-C7712C75C9BF}" destId="{5F22A8BA-95C7-4632-A934-7169984AE0AC}" srcOrd="3" destOrd="0" presId="urn:microsoft.com/office/officeart/2018/5/layout/IconLeafLabelList"/>
    <dgm:cxn modelId="{46FB7BAE-6B9C-49F8-BB1D-6F112E05A698}" type="presParOf" srcId="{B8B97DFF-1468-477D-8106-BF816667BB5F}" destId="{765C6C21-C5EF-450E-80F9-7E9E435ABB39}" srcOrd="5" destOrd="0" presId="urn:microsoft.com/office/officeart/2018/5/layout/IconLeafLabelList"/>
    <dgm:cxn modelId="{D7B1B0B3-42C0-4CBD-8586-2D8A9663FC75}" type="presParOf" srcId="{B8B97DFF-1468-477D-8106-BF816667BB5F}" destId="{E6070B6E-9837-4E1C-8F6F-0546B9C0C75A}" srcOrd="6" destOrd="0" presId="urn:microsoft.com/office/officeart/2018/5/layout/IconLeafLabelList"/>
    <dgm:cxn modelId="{A8246413-CFB3-4A8D-AB16-A9EE8ED700E8}" type="presParOf" srcId="{E6070B6E-9837-4E1C-8F6F-0546B9C0C75A}" destId="{F4C36DD8-59CF-484E-A3EA-3824F5788A70}" srcOrd="0" destOrd="0" presId="urn:microsoft.com/office/officeart/2018/5/layout/IconLeafLabelList"/>
    <dgm:cxn modelId="{FB634770-4EB4-4BFF-B25B-B927876A1913}" type="presParOf" srcId="{E6070B6E-9837-4E1C-8F6F-0546B9C0C75A}" destId="{220D6A9C-4805-46ED-A03C-015BFD7AF15C}" srcOrd="1" destOrd="0" presId="urn:microsoft.com/office/officeart/2018/5/layout/IconLeafLabelList"/>
    <dgm:cxn modelId="{9D81BB74-B896-4F2F-A680-61F07637BD04}" type="presParOf" srcId="{E6070B6E-9837-4E1C-8F6F-0546B9C0C75A}" destId="{B0911BBE-D9B1-471A-9288-74D1C20461E2}" srcOrd="2" destOrd="0" presId="urn:microsoft.com/office/officeart/2018/5/layout/IconLeafLabelList"/>
    <dgm:cxn modelId="{62248389-E278-416A-AF1F-CEDD109B20CB}" type="presParOf" srcId="{E6070B6E-9837-4E1C-8F6F-0546B9C0C75A}" destId="{102E064B-9E75-4F9E-8255-F2A5D6D1D5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27A884-813C-4D18-95C6-F7E6C0FCD3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A729E5-C7E1-497E-B1AE-4085CEB3A5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Message-passing GNNs aggregate information only from local neighborhoods.</a:t>
          </a:r>
        </a:p>
      </dgm:t>
    </dgm:pt>
    <dgm:pt modelId="{B4BDC1BD-79BD-4F8A-9A68-1B794FD63436}" type="parTrans" cxnId="{BBB44B44-0864-46EC-BD39-22FB699302E2}">
      <dgm:prSet/>
      <dgm:spPr/>
      <dgm:t>
        <a:bodyPr/>
        <a:lstStyle/>
        <a:p>
          <a:endParaRPr lang="en-US"/>
        </a:p>
      </dgm:t>
    </dgm:pt>
    <dgm:pt modelId="{AD867664-9BA0-4296-814A-B02ECBAAD127}" type="sibTrans" cxnId="{BBB44B44-0864-46EC-BD39-22FB69930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865775-3459-4F3C-8878-6BEC599859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Over-smoothing: deep GNNs make node representations increasingly similar.</a:t>
          </a:r>
        </a:p>
      </dgm:t>
    </dgm:pt>
    <dgm:pt modelId="{890A7213-30F5-4E03-8503-48E7CF0131D8}" type="parTrans" cxnId="{1DAD2E5C-023B-4E02-827D-E4C3632B762F}">
      <dgm:prSet/>
      <dgm:spPr/>
      <dgm:t>
        <a:bodyPr/>
        <a:lstStyle/>
        <a:p>
          <a:endParaRPr lang="en-US"/>
        </a:p>
      </dgm:t>
    </dgm:pt>
    <dgm:pt modelId="{C9A006B3-AB8B-4079-A0DD-1162BB0FF8C6}" type="sibTrans" cxnId="{1DAD2E5C-023B-4E02-827D-E4C3632B76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B3EB19-FA9A-430F-BD81-5ACFCE3B7D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Over-squashing: long-range information is compressed through small neighborhoods.</a:t>
          </a:r>
        </a:p>
      </dgm:t>
    </dgm:pt>
    <dgm:pt modelId="{D1FFC445-71C3-413B-8EDC-3F41209662B1}" type="parTrans" cxnId="{AB2F3CCD-4C10-42E4-A967-E35CCB93AF6E}">
      <dgm:prSet/>
      <dgm:spPr/>
      <dgm:t>
        <a:bodyPr/>
        <a:lstStyle/>
        <a:p>
          <a:endParaRPr lang="en-US"/>
        </a:p>
      </dgm:t>
    </dgm:pt>
    <dgm:pt modelId="{180F4938-199C-47A0-AEF5-21D18544AEAA}" type="sibTrans" cxnId="{AB2F3CCD-4C10-42E4-A967-E35CCB93AF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92CE38-0E5A-4174-9B67-41E869786D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Difficulty modeling global structure and long-range dependencies.</a:t>
          </a:r>
        </a:p>
      </dgm:t>
    </dgm:pt>
    <dgm:pt modelId="{0B4E47AB-9040-4C06-89E0-B0820B194C1F}" type="parTrans" cxnId="{A859E3F8-D188-433D-97EF-9E252593CFA6}">
      <dgm:prSet/>
      <dgm:spPr/>
      <dgm:t>
        <a:bodyPr/>
        <a:lstStyle/>
        <a:p>
          <a:endParaRPr lang="en-US"/>
        </a:p>
      </dgm:t>
    </dgm:pt>
    <dgm:pt modelId="{DF7BEBE4-B807-4FDF-B554-DB82A4A25A12}" type="sibTrans" cxnId="{A859E3F8-D188-433D-97EF-9E252593CFA6}">
      <dgm:prSet/>
      <dgm:spPr/>
      <dgm:t>
        <a:bodyPr/>
        <a:lstStyle/>
        <a:p>
          <a:endParaRPr lang="en-US"/>
        </a:p>
      </dgm:t>
    </dgm:pt>
    <dgm:pt modelId="{023C2479-D301-49D4-A695-8009A67EC8C9}" type="pres">
      <dgm:prSet presAssocID="{F027A884-813C-4D18-95C6-F7E6C0FCD35F}" presName="root" presStyleCnt="0">
        <dgm:presLayoutVars>
          <dgm:dir/>
          <dgm:resizeHandles val="exact"/>
        </dgm:presLayoutVars>
      </dgm:prSet>
      <dgm:spPr/>
    </dgm:pt>
    <dgm:pt modelId="{3D7C44D8-E4A9-48E8-99DD-11494B340C89}" type="pres">
      <dgm:prSet presAssocID="{14A729E5-C7E1-497E-B1AE-4085CEB3A5A5}" presName="compNode" presStyleCnt="0"/>
      <dgm:spPr/>
    </dgm:pt>
    <dgm:pt modelId="{18EA1E2E-E584-4550-879D-38DBB5281E1E}" type="pres">
      <dgm:prSet presAssocID="{14A729E5-C7E1-497E-B1AE-4085CEB3A5A5}" presName="bgRect" presStyleLbl="bgShp" presStyleIdx="0" presStyleCnt="4"/>
      <dgm:spPr/>
    </dgm:pt>
    <dgm:pt modelId="{08D73F3D-6B29-42FA-B1A6-D47243FCAB54}" type="pres">
      <dgm:prSet presAssocID="{14A729E5-C7E1-497E-B1AE-4085CEB3A5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22BE8A6-FF5D-4FD1-B8B7-D366988BCB88}" type="pres">
      <dgm:prSet presAssocID="{14A729E5-C7E1-497E-B1AE-4085CEB3A5A5}" presName="spaceRect" presStyleCnt="0"/>
      <dgm:spPr/>
    </dgm:pt>
    <dgm:pt modelId="{5EF6B608-DB3C-4C0C-9C9F-703E9628C1EC}" type="pres">
      <dgm:prSet presAssocID="{14A729E5-C7E1-497E-B1AE-4085CEB3A5A5}" presName="parTx" presStyleLbl="revTx" presStyleIdx="0" presStyleCnt="4">
        <dgm:presLayoutVars>
          <dgm:chMax val="0"/>
          <dgm:chPref val="0"/>
        </dgm:presLayoutVars>
      </dgm:prSet>
      <dgm:spPr/>
    </dgm:pt>
    <dgm:pt modelId="{AACEAD6F-168B-47F7-B237-23BABD3B6BAD}" type="pres">
      <dgm:prSet presAssocID="{AD867664-9BA0-4296-814A-B02ECBAAD127}" presName="sibTrans" presStyleCnt="0"/>
      <dgm:spPr/>
    </dgm:pt>
    <dgm:pt modelId="{10C29584-A001-46AD-B30D-31F841586088}" type="pres">
      <dgm:prSet presAssocID="{BD865775-3459-4F3C-8878-6BEC599859DA}" presName="compNode" presStyleCnt="0"/>
      <dgm:spPr/>
    </dgm:pt>
    <dgm:pt modelId="{ABE22E6B-D235-492E-8EAD-308C299F436A}" type="pres">
      <dgm:prSet presAssocID="{BD865775-3459-4F3C-8878-6BEC599859DA}" presName="bgRect" presStyleLbl="bgShp" presStyleIdx="1" presStyleCnt="4"/>
      <dgm:spPr/>
    </dgm:pt>
    <dgm:pt modelId="{4FAC2190-D389-4653-9619-4B3D059D6874}" type="pres">
      <dgm:prSet presAssocID="{BD865775-3459-4F3C-8878-6BEC599859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4C82B3B-FF1E-4DC4-96D3-4604C2332997}" type="pres">
      <dgm:prSet presAssocID="{BD865775-3459-4F3C-8878-6BEC599859DA}" presName="spaceRect" presStyleCnt="0"/>
      <dgm:spPr/>
    </dgm:pt>
    <dgm:pt modelId="{AD7F5C7F-1C30-4CB0-8E7A-78F7907EE1D9}" type="pres">
      <dgm:prSet presAssocID="{BD865775-3459-4F3C-8878-6BEC599859DA}" presName="parTx" presStyleLbl="revTx" presStyleIdx="1" presStyleCnt="4">
        <dgm:presLayoutVars>
          <dgm:chMax val="0"/>
          <dgm:chPref val="0"/>
        </dgm:presLayoutVars>
      </dgm:prSet>
      <dgm:spPr/>
    </dgm:pt>
    <dgm:pt modelId="{D95C01E0-D1D9-46C4-BEFF-9A71E91DF9F6}" type="pres">
      <dgm:prSet presAssocID="{C9A006B3-AB8B-4079-A0DD-1162BB0FF8C6}" presName="sibTrans" presStyleCnt="0"/>
      <dgm:spPr/>
    </dgm:pt>
    <dgm:pt modelId="{91515B93-52C0-4815-A125-5E8423E12179}" type="pres">
      <dgm:prSet presAssocID="{03B3EB19-FA9A-430F-BD81-5ACFCE3B7D34}" presName="compNode" presStyleCnt="0"/>
      <dgm:spPr/>
    </dgm:pt>
    <dgm:pt modelId="{FFDF9CA1-2E36-45F5-89A1-A4EFECEB4979}" type="pres">
      <dgm:prSet presAssocID="{03B3EB19-FA9A-430F-BD81-5ACFCE3B7D34}" presName="bgRect" presStyleLbl="bgShp" presStyleIdx="2" presStyleCnt="4"/>
      <dgm:spPr/>
    </dgm:pt>
    <dgm:pt modelId="{39CB0B76-C62E-4FB0-B966-5317D5D6F667}" type="pres">
      <dgm:prSet presAssocID="{03B3EB19-FA9A-430F-BD81-5ACFCE3B7D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118D3C4E-7BE9-441C-A8B0-47F78998CB9A}" type="pres">
      <dgm:prSet presAssocID="{03B3EB19-FA9A-430F-BD81-5ACFCE3B7D34}" presName="spaceRect" presStyleCnt="0"/>
      <dgm:spPr/>
    </dgm:pt>
    <dgm:pt modelId="{FE035513-18F6-42A0-B4E3-E165550E8C27}" type="pres">
      <dgm:prSet presAssocID="{03B3EB19-FA9A-430F-BD81-5ACFCE3B7D34}" presName="parTx" presStyleLbl="revTx" presStyleIdx="2" presStyleCnt="4">
        <dgm:presLayoutVars>
          <dgm:chMax val="0"/>
          <dgm:chPref val="0"/>
        </dgm:presLayoutVars>
      </dgm:prSet>
      <dgm:spPr/>
    </dgm:pt>
    <dgm:pt modelId="{8D4909A8-B520-4C8E-AD60-4A0E0AAB4493}" type="pres">
      <dgm:prSet presAssocID="{180F4938-199C-47A0-AEF5-21D18544AEAA}" presName="sibTrans" presStyleCnt="0"/>
      <dgm:spPr/>
    </dgm:pt>
    <dgm:pt modelId="{DE5FC406-F98D-4D5C-BE3B-1F25F26BF46F}" type="pres">
      <dgm:prSet presAssocID="{1092CE38-0E5A-4174-9B67-41E869786D5F}" presName="compNode" presStyleCnt="0"/>
      <dgm:spPr/>
    </dgm:pt>
    <dgm:pt modelId="{F4AF7AB3-4451-41B9-BAB6-472A9BA414E6}" type="pres">
      <dgm:prSet presAssocID="{1092CE38-0E5A-4174-9B67-41E869786D5F}" presName="bgRect" presStyleLbl="bgShp" presStyleIdx="3" presStyleCnt="4"/>
      <dgm:spPr/>
    </dgm:pt>
    <dgm:pt modelId="{A497A4F2-55B1-4AE9-8A52-A645FCA224DE}" type="pres">
      <dgm:prSet presAssocID="{1092CE38-0E5A-4174-9B67-41E869786D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61918D1-10B8-4B9C-ADD4-2058BB0CD34D}" type="pres">
      <dgm:prSet presAssocID="{1092CE38-0E5A-4174-9B67-41E869786D5F}" presName="spaceRect" presStyleCnt="0"/>
      <dgm:spPr/>
    </dgm:pt>
    <dgm:pt modelId="{DEF82225-D466-4D38-A40C-DEAA2CA0093D}" type="pres">
      <dgm:prSet presAssocID="{1092CE38-0E5A-4174-9B67-41E869786D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D87B722-38A8-6147-88F4-F53CA2545972}" type="presOf" srcId="{F027A884-813C-4D18-95C6-F7E6C0FCD35F}" destId="{023C2479-D301-49D4-A695-8009A67EC8C9}" srcOrd="0" destOrd="0" presId="urn:microsoft.com/office/officeart/2018/2/layout/IconVerticalSolidList"/>
    <dgm:cxn modelId="{72151C3D-CFAC-2044-B504-2056D73CBB17}" type="presOf" srcId="{14A729E5-C7E1-497E-B1AE-4085CEB3A5A5}" destId="{5EF6B608-DB3C-4C0C-9C9F-703E9628C1EC}" srcOrd="0" destOrd="0" presId="urn:microsoft.com/office/officeart/2018/2/layout/IconVerticalSolidList"/>
    <dgm:cxn modelId="{BBB44B44-0864-46EC-BD39-22FB699302E2}" srcId="{F027A884-813C-4D18-95C6-F7E6C0FCD35F}" destId="{14A729E5-C7E1-497E-B1AE-4085CEB3A5A5}" srcOrd="0" destOrd="0" parTransId="{B4BDC1BD-79BD-4F8A-9A68-1B794FD63436}" sibTransId="{AD867664-9BA0-4296-814A-B02ECBAAD127}"/>
    <dgm:cxn modelId="{1DAD2E5C-023B-4E02-827D-E4C3632B762F}" srcId="{F027A884-813C-4D18-95C6-F7E6C0FCD35F}" destId="{BD865775-3459-4F3C-8878-6BEC599859DA}" srcOrd="1" destOrd="0" parTransId="{890A7213-30F5-4E03-8503-48E7CF0131D8}" sibTransId="{C9A006B3-AB8B-4079-A0DD-1162BB0FF8C6}"/>
    <dgm:cxn modelId="{A07BC793-5B46-054E-9812-DFC07B408CFE}" type="presOf" srcId="{BD865775-3459-4F3C-8878-6BEC599859DA}" destId="{AD7F5C7F-1C30-4CB0-8E7A-78F7907EE1D9}" srcOrd="0" destOrd="0" presId="urn:microsoft.com/office/officeart/2018/2/layout/IconVerticalSolidList"/>
    <dgm:cxn modelId="{09B0A199-5F7A-A140-B08D-920E8B267C7F}" type="presOf" srcId="{1092CE38-0E5A-4174-9B67-41E869786D5F}" destId="{DEF82225-D466-4D38-A40C-DEAA2CA0093D}" srcOrd="0" destOrd="0" presId="urn:microsoft.com/office/officeart/2018/2/layout/IconVerticalSolidList"/>
    <dgm:cxn modelId="{AB2F3CCD-4C10-42E4-A967-E35CCB93AF6E}" srcId="{F027A884-813C-4D18-95C6-F7E6C0FCD35F}" destId="{03B3EB19-FA9A-430F-BD81-5ACFCE3B7D34}" srcOrd="2" destOrd="0" parTransId="{D1FFC445-71C3-413B-8EDC-3F41209662B1}" sibTransId="{180F4938-199C-47A0-AEF5-21D18544AEAA}"/>
    <dgm:cxn modelId="{84FA35F4-6474-8144-939E-9F88BE13886D}" type="presOf" srcId="{03B3EB19-FA9A-430F-BD81-5ACFCE3B7D34}" destId="{FE035513-18F6-42A0-B4E3-E165550E8C27}" srcOrd="0" destOrd="0" presId="urn:microsoft.com/office/officeart/2018/2/layout/IconVerticalSolidList"/>
    <dgm:cxn modelId="{A859E3F8-D188-433D-97EF-9E252593CFA6}" srcId="{F027A884-813C-4D18-95C6-F7E6C0FCD35F}" destId="{1092CE38-0E5A-4174-9B67-41E869786D5F}" srcOrd="3" destOrd="0" parTransId="{0B4E47AB-9040-4C06-89E0-B0820B194C1F}" sibTransId="{DF7BEBE4-B807-4FDF-B554-DB82A4A25A12}"/>
    <dgm:cxn modelId="{54D3E3E5-C802-0F44-8A1D-77FFCE6519E0}" type="presParOf" srcId="{023C2479-D301-49D4-A695-8009A67EC8C9}" destId="{3D7C44D8-E4A9-48E8-99DD-11494B340C89}" srcOrd="0" destOrd="0" presId="urn:microsoft.com/office/officeart/2018/2/layout/IconVerticalSolidList"/>
    <dgm:cxn modelId="{C462E061-7B3D-9B4E-9070-4D66DE9B74BE}" type="presParOf" srcId="{3D7C44D8-E4A9-48E8-99DD-11494B340C89}" destId="{18EA1E2E-E584-4550-879D-38DBB5281E1E}" srcOrd="0" destOrd="0" presId="urn:microsoft.com/office/officeart/2018/2/layout/IconVerticalSolidList"/>
    <dgm:cxn modelId="{B711E62D-A2EE-C14E-81AD-52A97D9EA695}" type="presParOf" srcId="{3D7C44D8-E4A9-48E8-99DD-11494B340C89}" destId="{08D73F3D-6B29-42FA-B1A6-D47243FCAB54}" srcOrd="1" destOrd="0" presId="urn:microsoft.com/office/officeart/2018/2/layout/IconVerticalSolidList"/>
    <dgm:cxn modelId="{5E61D66F-E59A-574D-BEEE-1195E6EDEBCD}" type="presParOf" srcId="{3D7C44D8-E4A9-48E8-99DD-11494B340C89}" destId="{F22BE8A6-FF5D-4FD1-B8B7-D366988BCB88}" srcOrd="2" destOrd="0" presId="urn:microsoft.com/office/officeart/2018/2/layout/IconVerticalSolidList"/>
    <dgm:cxn modelId="{132C3323-402F-9F4B-9715-2E13C0BD9CE6}" type="presParOf" srcId="{3D7C44D8-E4A9-48E8-99DD-11494B340C89}" destId="{5EF6B608-DB3C-4C0C-9C9F-703E9628C1EC}" srcOrd="3" destOrd="0" presId="urn:microsoft.com/office/officeart/2018/2/layout/IconVerticalSolidList"/>
    <dgm:cxn modelId="{58B013CB-FCDF-F341-B1C3-A8350FEFB605}" type="presParOf" srcId="{023C2479-D301-49D4-A695-8009A67EC8C9}" destId="{AACEAD6F-168B-47F7-B237-23BABD3B6BAD}" srcOrd="1" destOrd="0" presId="urn:microsoft.com/office/officeart/2018/2/layout/IconVerticalSolidList"/>
    <dgm:cxn modelId="{99D09EC4-81A2-7348-B351-51D55C045EF3}" type="presParOf" srcId="{023C2479-D301-49D4-A695-8009A67EC8C9}" destId="{10C29584-A001-46AD-B30D-31F841586088}" srcOrd="2" destOrd="0" presId="urn:microsoft.com/office/officeart/2018/2/layout/IconVerticalSolidList"/>
    <dgm:cxn modelId="{EB0210A4-4E43-A94D-9092-7E5385025EAF}" type="presParOf" srcId="{10C29584-A001-46AD-B30D-31F841586088}" destId="{ABE22E6B-D235-492E-8EAD-308C299F436A}" srcOrd="0" destOrd="0" presId="urn:microsoft.com/office/officeart/2018/2/layout/IconVerticalSolidList"/>
    <dgm:cxn modelId="{591EF776-6170-CE42-9333-A362028C5BD4}" type="presParOf" srcId="{10C29584-A001-46AD-B30D-31F841586088}" destId="{4FAC2190-D389-4653-9619-4B3D059D6874}" srcOrd="1" destOrd="0" presId="urn:microsoft.com/office/officeart/2018/2/layout/IconVerticalSolidList"/>
    <dgm:cxn modelId="{9003005A-3722-3347-932E-0F9622462127}" type="presParOf" srcId="{10C29584-A001-46AD-B30D-31F841586088}" destId="{B4C82B3B-FF1E-4DC4-96D3-4604C2332997}" srcOrd="2" destOrd="0" presId="urn:microsoft.com/office/officeart/2018/2/layout/IconVerticalSolidList"/>
    <dgm:cxn modelId="{CA37BA8C-007E-5341-9454-D6E3FCE56C8E}" type="presParOf" srcId="{10C29584-A001-46AD-B30D-31F841586088}" destId="{AD7F5C7F-1C30-4CB0-8E7A-78F7907EE1D9}" srcOrd="3" destOrd="0" presId="urn:microsoft.com/office/officeart/2018/2/layout/IconVerticalSolidList"/>
    <dgm:cxn modelId="{D3D5E1DD-9D13-2440-9986-B72D813FC857}" type="presParOf" srcId="{023C2479-D301-49D4-A695-8009A67EC8C9}" destId="{D95C01E0-D1D9-46C4-BEFF-9A71E91DF9F6}" srcOrd="3" destOrd="0" presId="urn:microsoft.com/office/officeart/2018/2/layout/IconVerticalSolidList"/>
    <dgm:cxn modelId="{068AE817-A142-A64C-AB07-2C0CEA0FBF04}" type="presParOf" srcId="{023C2479-D301-49D4-A695-8009A67EC8C9}" destId="{91515B93-52C0-4815-A125-5E8423E12179}" srcOrd="4" destOrd="0" presId="urn:microsoft.com/office/officeart/2018/2/layout/IconVerticalSolidList"/>
    <dgm:cxn modelId="{2C360F0C-7AC2-824F-A393-4F1F4F442477}" type="presParOf" srcId="{91515B93-52C0-4815-A125-5E8423E12179}" destId="{FFDF9CA1-2E36-45F5-89A1-A4EFECEB4979}" srcOrd="0" destOrd="0" presId="urn:microsoft.com/office/officeart/2018/2/layout/IconVerticalSolidList"/>
    <dgm:cxn modelId="{7489B68C-44D1-914A-BDCB-7F4C734ABC36}" type="presParOf" srcId="{91515B93-52C0-4815-A125-5E8423E12179}" destId="{39CB0B76-C62E-4FB0-B966-5317D5D6F667}" srcOrd="1" destOrd="0" presId="urn:microsoft.com/office/officeart/2018/2/layout/IconVerticalSolidList"/>
    <dgm:cxn modelId="{8E466BB7-FC63-EF41-A91F-3FABDFA28170}" type="presParOf" srcId="{91515B93-52C0-4815-A125-5E8423E12179}" destId="{118D3C4E-7BE9-441C-A8B0-47F78998CB9A}" srcOrd="2" destOrd="0" presId="urn:microsoft.com/office/officeart/2018/2/layout/IconVerticalSolidList"/>
    <dgm:cxn modelId="{86066AE9-80A8-6D45-A56C-DAE2341E8CC5}" type="presParOf" srcId="{91515B93-52C0-4815-A125-5E8423E12179}" destId="{FE035513-18F6-42A0-B4E3-E165550E8C27}" srcOrd="3" destOrd="0" presId="urn:microsoft.com/office/officeart/2018/2/layout/IconVerticalSolidList"/>
    <dgm:cxn modelId="{DC9575D2-9E95-4B49-8432-3327FB9708DE}" type="presParOf" srcId="{023C2479-D301-49D4-A695-8009A67EC8C9}" destId="{8D4909A8-B520-4C8E-AD60-4A0E0AAB4493}" srcOrd="5" destOrd="0" presId="urn:microsoft.com/office/officeart/2018/2/layout/IconVerticalSolidList"/>
    <dgm:cxn modelId="{C6689489-99C9-214D-9180-53FF6BB85321}" type="presParOf" srcId="{023C2479-D301-49D4-A695-8009A67EC8C9}" destId="{DE5FC406-F98D-4D5C-BE3B-1F25F26BF46F}" srcOrd="6" destOrd="0" presId="urn:microsoft.com/office/officeart/2018/2/layout/IconVerticalSolidList"/>
    <dgm:cxn modelId="{113801D4-CF1D-DF41-AE86-AB2821DEB6AA}" type="presParOf" srcId="{DE5FC406-F98D-4D5C-BE3B-1F25F26BF46F}" destId="{F4AF7AB3-4451-41B9-BAB6-472A9BA414E6}" srcOrd="0" destOrd="0" presId="urn:microsoft.com/office/officeart/2018/2/layout/IconVerticalSolidList"/>
    <dgm:cxn modelId="{44330043-F462-B345-ABCC-8E9970E6E6ED}" type="presParOf" srcId="{DE5FC406-F98D-4D5C-BE3B-1F25F26BF46F}" destId="{A497A4F2-55B1-4AE9-8A52-A645FCA224DE}" srcOrd="1" destOrd="0" presId="urn:microsoft.com/office/officeart/2018/2/layout/IconVerticalSolidList"/>
    <dgm:cxn modelId="{00DEEDEB-7907-4F45-BC35-8CE0CFCEBFA5}" type="presParOf" srcId="{DE5FC406-F98D-4D5C-BE3B-1F25F26BF46F}" destId="{961918D1-10B8-4B9C-ADD4-2058BB0CD34D}" srcOrd="2" destOrd="0" presId="urn:microsoft.com/office/officeart/2018/2/layout/IconVerticalSolidList"/>
    <dgm:cxn modelId="{7D0EE772-B3B8-7A4E-BDA1-1538CD446A0B}" type="presParOf" srcId="{DE5FC406-F98D-4D5C-BE3B-1F25F26BF46F}" destId="{DEF82225-D466-4D38-A40C-DEAA2CA009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695F4-954D-476E-A311-A366BED39597}">
      <dsp:nvSpPr>
        <dsp:cNvPr id="0" name=""/>
        <dsp:cNvSpPr/>
      </dsp:nvSpPr>
      <dsp:spPr>
        <a:xfrm>
          <a:off x="0" y="1698"/>
          <a:ext cx="7213600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3E6F4-93A2-4AE6-871A-8F518B8917ED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EC9AC-4CF7-4170-B4DB-27CF22C10EAF}">
      <dsp:nvSpPr>
        <dsp:cNvPr id="0" name=""/>
        <dsp:cNvSpPr/>
      </dsp:nvSpPr>
      <dsp:spPr>
        <a:xfrm>
          <a:off x="994536" y="1698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Extends Transformer-style self-attention to graph-structured data.</a:t>
          </a:r>
        </a:p>
      </dsp:txBody>
      <dsp:txXfrm>
        <a:off x="994536" y="1698"/>
        <a:ext cx="6219063" cy="861070"/>
      </dsp:txXfrm>
    </dsp:sp>
    <dsp:sp modelId="{B26928A3-1065-465D-97B4-CAE72352C6F6}">
      <dsp:nvSpPr>
        <dsp:cNvPr id="0" name=""/>
        <dsp:cNvSpPr/>
      </dsp:nvSpPr>
      <dsp:spPr>
        <a:xfrm>
          <a:off x="0" y="1078036"/>
          <a:ext cx="7213600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12BEE-CF01-4617-8DA9-66F4B6B8A08A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9094C-71DF-40AA-9CE5-61BF87A29CFB}">
      <dsp:nvSpPr>
        <dsp:cNvPr id="0" name=""/>
        <dsp:cNvSpPr/>
      </dsp:nvSpPr>
      <dsp:spPr>
        <a:xfrm>
          <a:off x="994536" y="1078036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Treats nodes (and sometimes edges or subgraphs) as tokens.</a:t>
          </a:r>
        </a:p>
      </dsp:txBody>
      <dsp:txXfrm>
        <a:off x="994536" y="1078036"/>
        <a:ext cx="6219063" cy="861070"/>
      </dsp:txXfrm>
    </dsp:sp>
    <dsp:sp modelId="{E6D1CE3E-7EE8-43D9-AF01-1E755608FEF6}">
      <dsp:nvSpPr>
        <dsp:cNvPr id="0" name=""/>
        <dsp:cNvSpPr/>
      </dsp:nvSpPr>
      <dsp:spPr>
        <a:xfrm>
          <a:off x="0" y="2154374"/>
          <a:ext cx="7213600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EC7F8-2DF4-4480-AE88-58CDFDB799F4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9BE13-0668-45D9-973B-D876235CC707}">
      <dsp:nvSpPr>
        <dsp:cNvPr id="0" name=""/>
        <dsp:cNvSpPr/>
      </dsp:nvSpPr>
      <dsp:spPr>
        <a:xfrm>
          <a:off x="994536" y="2154374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Self-attention enables long-range interactions across the graph.</a:t>
          </a:r>
        </a:p>
      </dsp:txBody>
      <dsp:txXfrm>
        <a:off x="994536" y="2154374"/>
        <a:ext cx="6219063" cy="861070"/>
      </dsp:txXfrm>
    </dsp:sp>
    <dsp:sp modelId="{B21C3F95-D96A-4EA7-B4C4-5D40CB9073ED}">
      <dsp:nvSpPr>
        <dsp:cNvPr id="0" name=""/>
        <dsp:cNvSpPr/>
      </dsp:nvSpPr>
      <dsp:spPr>
        <a:xfrm>
          <a:off x="0" y="3230712"/>
          <a:ext cx="7213600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2282E-D510-4B30-93E2-F424BD69EA01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7BF93-6CA9-4217-8C47-2893129FCABF}">
      <dsp:nvSpPr>
        <dsp:cNvPr id="0" name=""/>
        <dsp:cNvSpPr/>
      </dsp:nvSpPr>
      <dsp:spPr>
        <a:xfrm>
          <a:off x="994536" y="3230712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Incorporates structural information via graph-aware encodings and biases.</a:t>
          </a:r>
        </a:p>
      </dsp:txBody>
      <dsp:txXfrm>
        <a:off x="994536" y="3230712"/>
        <a:ext cx="6219063" cy="861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2229-4AE2-4342-850C-AC80B9F5904F}">
      <dsp:nvSpPr>
        <dsp:cNvPr id="0" name=""/>
        <dsp:cNvSpPr/>
      </dsp:nvSpPr>
      <dsp:spPr>
        <a:xfrm>
          <a:off x="2113" y="1488014"/>
          <a:ext cx="1508938" cy="958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56CB7-BB91-9943-9D1C-02FAEE2EE164}">
      <dsp:nvSpPr>
        <dsp:cNvPr id="0" name=""/>
        <dsp:cNvSpPr/>
      </dsp:nvSpPr>
      <dsp:spPr>
        <a:xfrm>
          <a:off x="169773" y="1647291"/>
          <a:ext cx="1508938" cy="958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Structure-enhanced Transformers: inject graph information into standard Transformers.</a:t>
          </a:r>
        </a:p>
      </dsp:txBody>
      <dsp:txXfrm>
        <a:off x="197837" y="1675355"/>
        <a:ext cx="1452810" cy="902048"/>
      </dsp:txXfrm>
    </dsp:sp>
    <dsp:sp modelId="{69C9827B-3D53-A045-A20A-7E83B3DB2B9F}">
      <dsp:nvSpPr>
        <dsp:cNvPr id="0" name=""/>
        <dsp:cNvSpPr/>
      </dsp:nvSpPr>
      <dsp:spPr>
        <a:xfrm>
          <a:off x="1846371" y="1488014"/>
          <a:ext cx="1508938" cy="958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E7EDA-76F0-A444-A8BC-27EC50D8D3FF}">
      <dsp:nvSpPr>
        <dsp:cNvPr id="0" name=""/>
        <dsp:cNvSpPr/>
      </dsp:nvSpPr>
      <dsp:spPr>
        <a:xfrm>
          <a:off x="2014031" y="1647291"/>
          <a:ext cx="1508938" cy="958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GNN–Transformer hybrids: combine GNN layers with attention layers.</a:t>
          </a:r>
        </a:p>
      </dsp:txBody>
      <dsp:txXfrm>
        <a:off x="2042095" y="1675355"/>
        <a:ext cx="1452810" cy="902048"/>
      </dsp:txXfrm>
    </dsp:sp>
    <dsp:sp modelId="{BD9262B7-2925-BD48-9DC2-6910D35BC287}">
      <dsp:nvSpPr>
        <dsp:cNvPr id="0" name=""/>
        <dsp:cNvSpPr/>
      </dsp:nvSpPr>
      <dsp:spPr>
        <a:xfrm>
          <a:off x="3690629" y="1488014"/>
          <a:ext cx="1508938" cy="958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B7FBF-135B-ED42-869B-D8A0E5A87966}">
      <dsp:nvSpPr>
        <dsp:cNvPr id="0" name=""/>
        <dsp:cNvSpPr/>
      </dsp:nvSpPr>
      <dsp:spPr>
        <a:xfrm>
          <a:off x="3858289" y="1647291"/>
          <a:ext cx="1508938" cy="958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Hierarchical / subgraph-based Graph Transformers: operate at multiple scales.</a:t>
          </a:r>
        </a:p>
      </dsp:txBody>
      <dsp:txXfrm>
        <a:off x="3886353" y="1675355"/>
        <a:ext cx="1452810" cy="902048"/>
      </dsp:txXfrm>
    </dsp:sp>
    <dsp:sp modelId="{B0751F72-C3D9-1D42-95D4-0CB5EF5CDE10}">
      <dsp:nvSpPr>
        <dsp:cNvPr id="0" name=""/>
        <dsp:cNvSpPr/>
      </dsp:nvSpPr>
      <dsp:spPr>
        <a:xfrm>
          <a:off x="5534888" y="1488014"/>
          <a:ext cx="1508938" cy="958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7EB7E-36C3-354D-B831-7B7DD2A4CA72}">
      <dsp:nvSpPr>
        <dsp:cNvPr id="0" name=""/>
        <dsp:cNvSpPr/>
      </dsp:nvSpPr>
      <dsp:spPr>
        <a:xfrm>
          <a:off x="5702548" y="1647291"/>
          <a:ext cx="1508938" cy="958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Taxonomy helps compare and organize different design choices.</a:t>
          </a:r>
        </a:p>
      </dsp:txBody>
      <dsp:txXfrm>
        <a:off x="5730612" y="1675355"/>
        <a:ext cx="1452810" cy="902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14AB0-A622-47DF-900F-C92565199017}">
      <dsp:nvSpPr>
        <dsp:cNvPr id="0" name=""/>
        <dsp:cNvSpPr/>
      </dsp:nvSpPr>
      <dsp:spPr>
        <a:xfrm>
          <a:off x="0" y="1698"/>
          <a:ext cx="7213600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738E8-4B79-487A-9BBC-9C974368BCD5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94834-F33E-4919-AEC9-81C25AD5EAB8}">
      <dsp:nvSpPr>
        <dsp:cNvPr id="0" name=""/>
        <dsp:cNvSpPr/>
      </dsp:nvSpPr>
      <dsp:spPr>
        <a:xfrm>
          <a:off x="994536" y="1698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Start from a vanilla Transformer architecture.</a:t>
          </a:r>
        </a:p>
      </dsp:txBody>
      <dsp:txXfrm>
        <a:off x="994536" y="1698"/>
        <a:ext cx="6219063" cy="861070"/>
      </dsp:txXfrm>
    </dsp:sp>
    <dsp:sp modelId="{A5CFDB66-887F-468A-8857-C2F1C86BF687}">
      <dsp:nvSpPr>
        <dsp:cNvPr id="0" name=""/>
        <dsp:cNvSpPr/>
      </dsp:nvSpPr>
      <dsp:spPr>
        <a:xfrm>
          <a:off x="0" y="1078036"/>
          <a:ext cx="7213600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D18E1-6CBA-4665-8E18-5C0FF159B749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9786-E36A-4460-8DD5-473ABE9CEB97}">
      <dsp:nvSpPr>
        <dsp:cNvPr id="0" name=""/>
        <dsp:cNvSpPr/>
      </dsp:nvSpPr>
      <dsp:spPr>
        <a:xfrm>
          <a:off x="994536" y="1078036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distance-aware or topology-aware biases to attention scores.</a:t>
          </a:r>
        </a:p>
      </dsp:txBody>
      <dsp:txXfrm>
        <a:off x="994536" y="1078036"/>
        <a:ext cx="6219063" cy="861070"/>
      </dsp:txXfrm>
    </dsp:sp>
    <dsp:sp modelId="{66AB6902-77B4-4B6C-A418-42C10E588575}">
      <dsp:nvSpPr>
        <dsp:cNvPr id="0" name=""/>
        <dsp:cNvSpPr/>
      </dsp:nvSpPr>
      <dsp:spPr>
        <a:xfrm>
          <a:off x="0" y="2154374"/>
          <a:ext cx="7213600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C1FEB-4CB6-4369-A914-DE6C96D67713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CE5E3-00E4-414B-BF76-120A8C9F88DC}">
      <dsp:nvSpPr>
        <dsp:cNvPr id="0" name=""/>
        <dsp:cNvSpPr/>
      </dsp:nvSpPr>
      <dsp:spPr>
        <a:xfrm>
          <a:off x="994536" y="2154374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graph positional encodings (e.g., Laplacian eigenvectors, random walk features).</a:t>
          </a:r>
        </a:p>
      </dsp:txBody>
      <dsp:txXfrm>
        <a:off x="994536" y="2154374"/>
        <a:ext cx="6219063" cy="861070"/>
      </dsp:txXfrm>
    </dsp:sp>
    <dsp:sp modelId="{67ACE90B-3CC8-4DB9-A8A5-F288534BB3EA}">
      <dsp:nvSpPr>
        <dsp:cNvPr id="0" name=""/>
        <dsp:cNvSpPr/>
      </dsp:nvSpPr>
      <dsp:spPr>
        <a:xfrm>
          <a:off x="0" y="3230712"/>
          <a:ext cx="7213600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83164-8456-494C-8176-31B2B822707C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4C895-F3FE-49E6-9C24-F5EF33E6EE1B}">
      <dsp:nvSpPr>
        <dsp:cNvPr id="0" name=""/>
        <dsp:cNvSpPr/>
      </dsp:nvSpPr>
      <dsp:spPr>
        <a:xfrm>
          <a:off x="994536" y="3230712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Relatively easy to integrate into existing Transformer stacks.</a:t>
          </a:r>
        </a:p>
      </dsp:txBody>
      <dsp:txXfrm>
        <a:off x="994536" y="3230712"/>
        <a:ext cx="6219063" cy="861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3F081-BA50-40DF-A0A0-CEA170BEFE54}">
      <dsp:nvSpPr>
        <dsp:cNvPr id="0" name=""/>
        <dsp:cNvSpPr/>
      </dsp:nvSpPr>
      <dsp:spPr>
        <a:xfrm>
          <a:off x="0" y="2066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CCB33-2906-4CC6-B548-F7C18C231677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74F96-0C6A-4547-BA04-8864F60BDF52}">
      <dsp:nvSpPr>
        <dsp:cNvPr id="0" name=""/>
        <dsp:cNvSpPr/>
      </dsp:nvSpPr>
      <dsp:spPr>
        <a:xfrm>
          <a:off x="1209819" y="2066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Full attention on all node pairs is expensive for large graphs.</a:t>
          </a:r>
        </a:p>
      </dsp:txBody>
      <dsp:txXfrm>
        <a:off x="1209819" y="2066"/>
        <a:ext cx="3761783" cy="1047462"/>
      </dsp:txXfrm>
    </dsp:sp>
    <dsp:sp modelId="{85F3AFDB-EFDB-4D74-B2B4-7C54C9948E33}">
      <dsp:nvSpPr>
        <dsp:cNvPr id="0" name=""/>
        <dsp:cNvSpPr/>
      </dsp:nvSpPr>
      <dsp:spPr>
        <a:xfrm>
          <a:off x="0" y="1311395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C13AE-9F7B-4788-AD94-ED24839D1F7F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0C5A-9A40-4EB1-871B-751771D7012F}">
      <dsp:nvSpPr>
        <dsp:cNvPr id="0" name=""/>
        <dsp:cNvSpPr/>
      </dsp:nvSpPr>
      <dsp:spPr>
        <a:xfrm>
          <a:off x="1209819" y="1311395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Partition graphs into clusters, patches, or subgraphs.</a:t>
          </a:r>
        </a:p>
      </dsp:txBody>
      <dsp:txXfrm>
        <a:off x="1209819" y="1311395"/>
        <a:ext cx="3761783" cy="1047462"/>
      </dsp:txXfrm>
    </dsp:sp>
    <dsp:sp modelId="{B3D68C7F-9D98-4AE9-9C05-197F0641C910}">
      <dsp:nvSpPr>
        <dsp:cNvPr id="0" name=""/>
        <dsp:cNvSpPr/>
      </dsp:nvSpPr>
      <dsp:spPr>
        <a:xfrm>
          <a:off x="0" y="2620723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FFB9A-1A38-4F50-9609-DFB427A7C39B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41184-DAB8-4F0F-803A-3656450A6301}">
      <dsp:nvSpPr>
        <dsp:cNvPr id="0" name=""/>
        <dsp:cNvSpPr/>
      </dsp:nvSpPr>
      <dsp:spPr>
        <a:xfrm>
          <a:off x="1209819" y="2620723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Apply Transformers at node level and subgraph / cluster level.</a:t>
          </a:r>
        </a:p>
      </dsp:txBody>
      <dsp:txXfrm>
        <a:off x="1209819" y="2620723"/>
        <a:ext cx="3761783" cy="1047462"/>
      </dsp:txXfrm>
    </dsp:sp>
    <dsp:sp modelId="{F3DE703E-281C-46DC-B727-EAB88521D5E3}">
      <dsp:nvSpPr>
        <dsp:cNvPr id="0" name=""/>
        <dsp:cNvSpPr/>
      </dsp:nvSpPr>
      <dsp:spPr>
        <a:xfrm>
          <a:off x="0" y="3930051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1BD86-CEFB-43E5-A3EA-7374C458E193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16C7F-AFE0-4F21-B055-F0C3DC13C42E}">
      <dsp:nvSpPr>
        <dsp:cNvPr id="0" name=""/>
        <dsp:cNvSpPr/>
      </dsp:nvSpPr>
      <dsp:spPr>
        <a:xfrm>
          <a:off x="1209819" y="3930051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Improves scalability and captures multi-scale graph structure.</a:t>
          </a:r>
        </a:p>
      </dsp:txBody>
      <dsp:txXfrm>
        <a:off x="1209819" y="3930051"/>
        <a:ext cx="3761783" cy="1047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37A39-851F-4C99-ABC2-0B049C727D44}">
      <dsp:nvSpPr>
        <dsp:cNvPr id="0" name=""/>
        <dsp:cNvSpPr/>
      </dsp:nvSpPr>
      <dsp:spPr>
        <a:xfrm>
          <a:off x="0" y="2066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F28A6-7526-4B0D-A035-07208612C355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7304A-1EF9-4487-B75A-72E6A10DEA0D}">
      <dsp:nvSpPr>
        <dsp:cNvPr id="0" name=""/>
        <dsp:cNvSpPr/>
      </dsp:nvSpPr>
      <dsp:spPr>
        <a:xfrm>
          <a:off x="1209819" y="2066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Expressivity: with structural encodings, Graph Transformers can be more expressive than classic GNNs.</a:t>
          </a:r>
        </a:p>
      </dsp:txBody>
      <dsp:txXfrm>
        <a:off x="1209819" y="2066"/>
        <a:ext cx="3761783" cy="1047462"/>
      </dsp:txXfrm>
    </dsp:sp>
    <dsp:sp modelId="{F4F586C0-0AF9-4E76-AF92-87B067F61651}">
      <dsp:nvSpPr>
        <dsp:cNvPr id="0" name=""/>
        <dsp:cNvSpPr/>
      </dsp:nvSpPr>
      <dsp:spPr>
        <a:xfrm>
          <a:off x="0" y="1311395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E5E66-EC78-45F3-A803-AFB1BAA4A63C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91066-436C-4E46-8BC5-260FF23E09A3}">
      <dsp:nvSpPr>
        <dsp:cNvPr id="0" name=""/>
        <dsp:cNvSpPr/>
      </dsp:nvSpPr>
      <dsp:spPr>
        <a:xfrm>
          <a:off x="1209819" y="1311395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Generalization: active research on how GTs generalize across graph distributions.</a:t>
          </a:r>
        </a:p>
      </dsp:txBody>
      <dsp:txXfrm>
        <a:off x="1209819" y="1311395"/>
        <a:ext cx="3761783" cy="1047462"/>
      </dsp:txXfrm>
    </dsp:sp>
    <dsp:sp modelId="{BFCF170C-8858-41F4-A40A-A7204D98D4EE}">
      <dsp:nvSpPr>
        <dsp:cNvPr id="0" name=""/>
        <dsp:cNvSpPr/>
      </dsp:nvSpPr>
      <dsp:spPr>
        <a:xfrm>
          <a:off x="0" y="2620723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33336-7C40-49D1-A01C-763837B533D4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A4670-3E2E-42F3-BFF4-1BD5E0F8D7F3}">
      <dsp:nvSpPr>
        <dsp:cNvPr id="0" name=""/>
        <dsp:cNvSpPr/>
      </dsp:nvSpPr>
      <dsp:spPr>
        <a:xfrm>
          <a:off x="1209819" y="2620723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Complexity: self-attention scales quadratically with number of nodes (O(N²)).</a:t>
          </a:r>
        </a:p>
      </dsp:txBody>
      <dsp:txXfrm>
        <a:off x="1209819" y="2620723"/>
        <a:ext cx="3761783" cy="1047462"/>
      </dsp:txXfrm>
    </dsp:sp>
    <dsp:sp modelId="{C0F16E30-258D-4F1C-A02A-A799862BC682}">
      <dsp:nvSpPr>
        <dsp:cNvPr id="0" name=""/>
        <dsp:cNvSpPr/>
      </dsp:nvSpPr>
      <dsp:spPr>
        <a:xfrm>
          <a:off x="0" y="3930051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3FD02-4DE4-4959-83DE-A99A10CAFCE4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B6DDE-3D61-4564-A9C6-591AD294EB3C}">
      <dsp:nvSpPr>
        <dsp:cNvPr id="0" name=""/>
        <dsp:cNvSpPr/>
      </dsp:nvSpPr>
      <dsp:spPr>
        <a:xfrm>
          <a:off x="1209819" y="3930051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Motivates sparse, low-rank, or hierarchical attention mechanisms.</a:t>
          </a:r>
        </a:p>
      </dsp:txBody>
      <dsp:txXfrm>
        <a:off x="1209819" y="3930051"/>
        <a:ext cx="3761783" cy="1047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4D28F-50DB-49A2-99BE-AFF57A74F403}">
      <dsp:nvSpPr>
        <dsp:cNvPr id="0" name=""/>
        <dsp:cNvSpPr/>
      </dsp:nvSpPr>
      <dsp:spPr>
        <a:xfrm>
          <a:off x="790843" y="13111"/>
          <a:ext cx="1158458" cy="115845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234EB-94F4-47F5-8B2E-EC3EADBF38FB}">
      <dsp:nvSpPr>
        <dsp:cNvPr id="0" name=""/>
        <dsp:cNvSpPr/>
      </dsp:nvSpPr>
      <dsp:spPr>
        <a:xfrm>
          <a:off x="1037728" y="259995"/>
          <a:ext cx="664689" cy="664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77067-20C6-47F1-A57C-C8C0BA65D001}">
      <dsp:nvSpPr>
        <dsp:cNvPr id="0" name=""/>
        <dsp:cNvSpPr/>
      </dsp:nvSpPr>
      <dsp:spPr>
        <a:xfrm>
          <a:off x="420516" y="1532401"/>
          <a:ext cx="18991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Molecular modeling and drug discovery (atoms and bonds as graphs).</a:t>
          </a:r>
        </a:p>
      </dsp:txBody>
      <dsp:txXfrm>
        <a:off x="420516" y="1532401"/>
        <a:ext cx="1899112" cy="720000"/>
      </dsp:txXfrm>
    </dsp:sp>
    <dsp:sp modelId="{4A6306BA-9D02-4B60-9969-DA1CFEFAB83C}">
      <dsp:nvSpPr>
        <dsp:cNvPr id="0" name=""/>
        <dsp:cNvSpPr/>
      </dsp:nvSpPr>
      <dsp:spPr>
        <a:xfrm>
          <a:off x="3022300" y="13111"/>
          <a:ext cx="1158458" cy="115845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2731C-E36D-41EA-AFF9-13AA1A26374E}">
      <dsp:nvSpPr>
        <dsp:cNvPr id="0" name=""/>
        <dsp:cNvSpPr/>
      </dsp:nvSpPr>
      <dsp:spPr>
        <a:xfrm>
          <a:off x="3269185" y="259995"/>
          <a:ext cx="664689" cy="664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14C90-A439-4498-B10A-7C1889CD33A8}">
      <dsp:nvSpPr>
        <dsp:cNvPr id="0" name=""/>
        <dsp:cNvSpPr/>
      </dsp:nvSpPr>
      <dsp:spPr>
        <a:xfrm>
          <a:off x="2651973" y="1532401"/>
          <a:ext cx="18991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Recommender systems and e-commerce (user–item interaction graphs, knowledge graphs).</a:t>
          </a:r>
        </a:p>
      </dsp:txBody>
      <dsp:txXfrm>
        <a:off x="2651973" y="1532401"/>
        <a:ext cx="1899112" cy="720000"/>
      </dsp:txXfrm>
    </dsp:sp>
    <dsp:sp modelId="{65451DA8-E31D-49AE-A543-B1A56C45AC0D}">
      <dsp:nvSpPr>
        <dsp:cNvPr id="0" name=""/>
        <dsp:cNvSpPr/>
      </dsp:nvSpPr>
      <dsp:spPr>
        <a:xfrm>
          <a:off x="790843" y="2727179"/>
          <a:ext cx="1158458" cy="115845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6E256-E1AF-4036-9187-FABE603CA2A6}">
      <dsp:nvSpPr>
        <dsp:cNvPr id="0" name=""/>
        <dsp:cNvSpPr/>
      </dsp:nvSpPr>
      <dsp:spPr>
        <a:xfrm>
          <a:off x="1037728" y="2974064"/>
          <a:ext cx="664689" cy="664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2A8BA-95C7-4632-A934-7169984AE0AC}">
      <dsp:nvSpPr>
        <dsp:cNvPr id="0" name=""/>
        <dsp:cNvSpPr/>
      </dsp:nvSpPr>
      <dsp:spPr>
        <a:xfrm>
          <a:off x="420516" y="4246469"/>
          <a:ext cx="18991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Knowledge graphs and multi-hop reasoning (entities and relations).</a:t>
          </a:r>
        </a:p>
      </dsp:txBody>
      <dsp:txXfrm>
        <a:off x="420516" y="4246469"/>
        <a:ext cx="1899112" cy="720000"/>
      </dsp:txXfrm>
    </dsp:sp>
    <dsp:sp modelId="{F4C36DD8-59CF-484E-A3EA-3824F5788A70}">
      <dsp:nvSpPr>
        <dsp:cNvPr id="0" name=""/>
        <dsp:cNvSpPr/>
      </dsp:nvSpPr>
      <dsp:spPr>
        <a:xfrm>
          <a:off x="3022300" y="2727179"/>
          <a:ext cx="1158458" cy="115845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D6A9C-4805-46ED-A03C-015BFD7AF15C}">
      <dsp:nvSpPr>
        <dsp:cNvPr id="0" name=""/>
        <dsp:cNvSpPr/>
      </dsp:nvSpPr>
      <dsp:spPr>
        <a:xfrm>
          <a:off x="3269185" y="2974064"/>
          <a:ext cx="664689" cy="6646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E064B-9E75-4F9E-8255-F2A5D6D1D5BA}">
      <dsp:nvSpPr>
        <dsp:cNvPr id="0" name=""/>
        <dsp:cNvSpPr/>
      </dsp:nvSpPr>
      <dsp:spPr>
        <a:xfrm>
          <a:off x="2651973" y="4246469"/>
          <a:ext cx="18991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Traffic, social, and other real-world networks for prediction and analysis.</a:t>
          </a:r>
        </a:p>
      </dsp:txBody>
      <dsp:txXfrm>
        <a:off x="2651973" y="4246469"/>
        <a:ext cx="189911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A1E2E-E584-4550-879D-38DBB5281E1E}">
      <dsp:nvSpPr>
        <dsp:cNvPr id="0" name=""/>
        <dsp:cNvSpPr/>
      </dsp:nvSpPr>
      <dsp:spPr>
        <a:xfrm>
          <a:off x="0" y="2066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73F3D-6B29-42FA-B1A6-D47243FCAB54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6B608-DB3C-4C0C-9C9F-703E9628C1EC}">
      <dsp:nvSpPr>
        <dsp:cNvPr id="0" name=""/>
        <dsp:cNvSpPr/>
      </dsp:nvSpPr>
      <dsp:spPr>
        <a:xfrm>
          <a:off x="1209819" y="2066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Message-passing GNNs aggregate information only from local neighborhoods.</a:t>
          </a:r>
        </a:p>
      </dsp:txBody>
      <dsp:txXfrm>
        <a:off x="1209819" y="2066"/>
        <a:ext cx="3761783" cy="1047462"/>
      </dsp:txXfrm>
    </dsp:sp>
    <dsp:sp modelId="{ABE22E6B-D235-492E-8EAD-308C299F436A}">
      <dsp:nvSpPr>
        <dsp:cNvPr id="0" name=""/>
        <dsp:cNvSpPr/>
      </dsp:nvSpPr>
      <dsp:spPr>
        <a:xfrm>
          <a:off x="0" y="1311395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C2190-D389-4653-9619-4B3D059D6874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F5C7F-1C30-4CB0-8E7A-78F7907EE1D9}">
      <dsp:nvSpPr>
        <dsp:cNvPr id="0" name=""/>
        <dsp:cNvSpPr/>
      </dsp:nvSpPr>
      <dsp:spPr>
        <a:xfrm>
          <a:off x="1209819" y="1311395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Over-smoothing: deep GNNs make node representations increasingly similar.</a:t>
          </a:r>
        </a:p>
      </dsp:txBody>
      <dsp:txXfrm>
        <a:off x="1209819" y="1311395"/>
        <a:ext cx="3761783" cy="1047462"/>
      </dsp:txXfrm>
    </dsp:sp>
    <dsp:sp modelId="{FFDF9CA1-2E36-45F5-89A1-A4EFECEB4979}">
      <dsp:nvSpPr>
        <dsp:cNvPr id="0" name=""/>
        <dsp:cNvSpPr/>
      </dsp:nvSpPr>
      <dsp:spPr>
        <a:xfrm>
          <a:off x="0" y="2620723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B0B76-C62E-4FB0-B966-5317D5D6F667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35513-18F6-42A0-B4E3-E165550E8C27}">
      <dsp:nvSpPr>
        <dsp:cNvPr id="0" name=""/>
        <dsp:cNvSpPr/>
      </dsp:nvSpPr>
      <dsp:spPr>
        <a:xfrm>
          <a:off x="1209819" y="2620723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Over-squashing: long-range information is compressed through small neighborhoods.</a:t>
          </a:r>
        </a:p>
      </dsp:txBody>
      <dsp:txXfrm>
        <a:off x="1209819" y="2620723"/>
        <a:ext cx="3761783" cy="1047462"/>
      </dsp:txXfrm>
    </dsp:sp>
    <dsp:sp modelId="{F4AF7AB3-4451-41B9-BAB6-472A9BA414E6}">
      <dsp:nvSpPr>
        <dsp:cNvPr id="0" name=""/>
        <dsp:cNvSpPr/>
      </dsp:nvSpPr>
      <dsp:spPr>
        <a:xfrm>
          <a:off x="0" y="3930051"/>
          <a:ext cx="4971603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7A4F2-55B1-4AE9-8A52-A645FCA224DE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82225-D466-4D38-A40C-DEAA2CA0093D}">
      <dsp:nvSpPr>
        <dsp:cNvPr id="0" name=""/>
        <dsp:cNvSpPr/>
      </dsp:nvSpPr>
      <dsp:spPr>
        <a:xfrm>
          <a:off x="1209819" y="3930051"/>
          <a:ext cx="3761783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Difficulty modeling global structure and long-range dependencies.</a:t>
          </a:r>
        </a:p>
      </dsp:txBody>
      <dsp:txXfrm>
        <a:off x="1209819" y="3930051"/>
        <a:ext cx="3761783" cy="104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77650-F932-8543-ABB9-561427DC126F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1247D-3AC2-6740-A7D8-CD456522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1247D-3AC2-6740-A7D8-CD45652209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9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590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224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0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9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2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2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7" r:id="rId1"/>
    <p:sldLayoutId id="2147484568" r:id="rId2"/>
    <p:sldLayoutId id="2147484569" r:id="rId3"/>
    <p:sldLayoutId id="2147484570" r:id="rId4"/>
    <p:sldLayoutId id="2147484571" r:id="rId5"/>
    <p:sldLayoutId id="2147484572" r:id="rId6"/>
    <p:sldLayoutId id="2147484573" r:id="rId7"/>
    <p:sldLayoutId id="2147484574" r:id="rId8"/>
    <p:sldLayoutId id="2147484575" r:id="rId9"/>
    <p:sldLayoutId id="2147484576" r:id="rId10"/>
    <p:sldLayoutId id="2147484577" r:id="rId11"/>
    <p:sldLayoutId id="2147484578" r:id="rId12"/>
    <p:sldLayoutId id="2147484579" r:id="rId13"/>
    <p:sldLayoutId id="2147484580" r:id="rId14"/>
    <p:sldLayoutId id="2147484581" r:id="rId15"/>
    <p:sldLayoutId id="2147484582" r:id="rId16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3D864A1B-E396-D54D-72E2-920FB3D694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2597"/>
          <a:stretch>
            <a:fillRect/>
          </a:stretch>
        </p:blipFill>
        <p:spPr>
          <a:xfrm>
            <a:off x="20" y="289377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600">
                <a:solidFill>
                  <a:schemeClr val="tx1"/>
                </a:solidFill>
              </a:rPr>
              <a:t>A Survey of Graph Transformers:</a:t>
            </a:r>
          </a:p>
          <a:p>
            <a:r>
              <a:rPr lang="en-US" sz="4600">
                <a:solidFill>
                  <a:schemeClr val="tx1"/>
                </a:solidFill>
              </a:rPr>
              <a:t>Architectures, Theories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Shilpa Yelkur Ramakrishnaiah - 019151782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Data Mining –CMPE255</a:t>
            </a:r>
          </a:p>
        </p:txBody>
      </p:sp>
      <p:pic>
        <p:nvPicPr>
          <p:cNvPr id="59" name="Audio 58">
            <a:extLst>
              <a:ext uri="{FF2B5EF4-FFF2-40B4-BE49-F238E27FC236}">
                <a16:creationId xmlns:a16="http://schemas.microsoft.com/office/drawing/2014/main" id="{2735A3F8-37F2-AC9E-499A-ED1F3443FE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 advTm="29012">
        <p14:reveal/>
      </p:transition>
    </mc:Choice>
    <mc:Fallback>
      <p:transition spd="slow" advTm="290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Limitations of Classic GNNs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0B54E3-8346-FF17-DF93-8CC6448B0C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A5F71406-AF80-2A1E-9DE0-CE660DFE0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1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8020">
        <p14:reveal/>
      </p:transition>
    </mc:Choice>
    <mc:Fallback>
      <p:transition spd="slow" advTm="480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1F113FB5-A4ED-C77A-E9BC-E1506E621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58" r="20110" b="-2"/>
          <a:stretch>
            <a:fillRect/>
          </a:stretch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Challenges &amp;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Scalability to very large and dynamic graphs.</a:t>
            </a:r>
            <a:endParaRPr lang="en-US"/>
          </a:p>
          <a:p>
            <a:pPr>
              <a:lnSpc>
                <a:spcPct val="90000"/>
              </a:lnSpc>
            </a:pPr>
            <a:r>
              <a:t>Improving interpretability of attention and model decisions.</a:t>
            </a:r>
            <a:endParaRPr lang="en-US"/>
          </a:p>
          <a:p>
            <a:pPr>
              <a:lnSpc>
                <a:spcPct val="90000"/>
              </a:lnSpc>
            </a:pPr>
            <a:r>
              <a:t>Need for standardized benchmarks and evaluation protocols.</a:t>
            </a:r>
            <a:endParaRPr lang="en-US"/>
          </a:p>
          <a:p>
            <a:pPr>
              <a:lnSpc>
                <a:spcPct val="90000"/>
              </a:lnSpc>
            </a:pPr>
            <a:r>
              <a:t>Robustness to noise, missing edges, and distribution shifts.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192E0170-685B-43EC-D5BC-F9533C452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5220">
        <p14:reveal/>
      </p:transition>
    </mc:Choice>
    <mc:Fallback>
      <p:transition spd="slow" advTm="55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</p:spPr>
        <p:txBody>
          <a:bodyPr>
            <a:normAutofit/>
          </a:bodyPr>
          <a:lstStyle/>
          <a:p>
            <a:r>
              <a:t>Summary &amp; Takeaways</a:t>
            </a:r>
          </a:p>
        </p:txBody>
      </p:sp>
      <p:pic>
        <p:nvPicPr>
          <p:cNvPr id="11" name="Picture 10" descr="Graph">
            <a:extLst>
              <a:ext uri="{FF2B5EF4-FFF2-40B4-BE49-F238E27FC236}">
                <a16:creationId xmlns:a16="http://schemas.microsoft.com/office/drawing/2014/main" id="{52D6A092-8FD9-4896-0CA4-9668997D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393" r="43946"/>
          <a:stretch>
            <a:fillRect/>
          </a:stretch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357491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171" y="2160589"/>
            <a:ext cx="4818330" cy="3880773"/>
          </a:xfrm>
        </p:spPr>
        <p:txBody>
          <a:bodyPr>
            <a:normAutofit/>
          </a:bodyPr>
          <a:lstStyle/>
          <a:p>
            <a:r>
              <a:rPr lang="en-US"/>
              <a:t>Graph Transformers merge graph structure with Transformer-style global attention.</a:t>
            </a:r>
          </a:p>
          <a:p>
            <a:r>
              <a:rPr lang="en-US"/>
              <a:t>Architecture taxonomy: structure-enhanced, hybrid, and hierarchical designs.</a:t>
            </a:r>
          </a:p>
          <a:p>
            <a:r>
              <a:rPr lang="en-US"/>
              <a:t>Show strong performance across many graph-based applications.</a:t>
            </a:r>
          </a:p>
          <a:p>
            <a:r>
              <a:rPr lang="en-US"/>
              <a:t>Likely to become core tools in future graph learning systems.</a:t>
            </a:r>
          </a:p>
          <a:p>
            <a:r>
              <a:rPr lang="en-US"/>
              <a:t>Questions?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6B7FAEAD-B34A-ED58-64DC-49C50D47A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1418">
        <p14:reveal/>
      </p:transition>
    </mc:Choice>
    <mc:Fallback>
      <p:transition spd="slow" advTm="41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r>
              <a:rPr lang="en-US"/>
              <a:t>Motivation: Why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Graphs model many real-world systems: social networks, molecules, knowledge graphs, traffic, etc.</a:t>
            </a:r>
          </a:p>
          <a:p>
            <a:pPr>
              <a:lnSpc>
                <a:spcPct val="90000"/>
              </a:lnSpc>
            </a:pPr>
            <a:r>
              <a:rPr lang="en-US"/>
              <a:t>Nodes represent entities; edges represent relationships or interactions.</a:t>
            </a:r>
          </a:p>
          <a:p>
            <a:pPr>
              <a:lnSpc>
                <a:spcPct val="90000"/>
              </a:lnSpc>
            </a:pPr>
            <a:r>
              <a:rPr lang="en-US"/>
              <a:t>We need models that capture both local and global patterns in these graphs.</a:t>
            </a:r>
          </a:p>
        </p:txBody>
      </p:sp>
      <p:pic>
        <p:nvPicPr>
          <p:cNvPr id="11" name="Picture 10" descr="Colorful pins connected with a thread">
            <a:extLst>
              <a:ext uri="{FF2B5EF4-FFF2-40B4-BE49-F238E27FC236}">
                <a16:creationId xmlns:a16="http://schemas.microsoft.com/office/drawing/2014/main" id="{7F272258-032C-3281-F008-5E3A49E4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30" r="39187" b="-2"/>
          <a:stretch>
            <a:fillRect/>
          </a:stretch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FF94291E-5EE0-2EDA-28B0-1D17C7E63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 advTm="30153">
        <p14:reveal/>
      </p:transition>
    </mc:Choice>
    <mc:Fallback>
      <p:transition spd="slow" advTm="301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What Is a Graph Transformer?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91A53D-AAE3-975E-AFE2-FB7064252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3297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2918CC56-9DF2-436D-E519-9FF2FDFEB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3646">
        <p14:reveal/>
      </p:transition>
    </mc:Choice>
    <mc:Fallback>
      <p:transition spd="slow" advTm="43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Architecture Taxonomy (High-Level)</a:t>
            </a:r>
          </a:p>
        </p:txBody>
      </p:sp>
      <p:sp>
        <p:nvSpPr>
          <p:cNvPr id="47" name="Isosceles Triangle 3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18B0898-AF70-6329-7992-C5D3A99E8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75429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073ADF85-E47A-9F8E-7AC3-2A47D9677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0905">
        <p14:reveal/>
      </p:transition>
    </mc:Choice>
    <mc:Fallback>
      <p:transition spd="slow" advTm="409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Structure-Enhanced Transformers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7D47E0-F203-4C8F-9D3A-7DB07C92C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82362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0190BE3A-B715-9331-8DDF-A338F832D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1390">
        <p14:reveal/>
      </p:transition>
    </mc:Choice>
    <mc:Fallback>
      <p:transition spd="slow" advTm="51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GNN–Transformer Hybrids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Combine local message-passing GNN layers with global attention layers.</a:t>
            </a:r>
          </a:p>
          <a:p>
            <a:r>
              <a:t>GNN layers capture detailed neighborhood structure.</a:t>
            </a:r>
          </a:p>
          <a:p>
            <a:r>
              <a:t>Transformer layers capture long-range dependencies and global context.</a:t>
            </a:r>
          </a:p>
          <a:p>
            <a:r>
              <a:t>Often achieve a good trade-off between performance and efficiency.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88D3191E-126F-321F-1CDE-48D7D1DAF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9390">
        <p14:reveal/>
      </p:transition>
    </mc:Choice>
    <mc:Fallback>
      <p:transition spd="slow" advTm="39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200"/>
              <a:t>Hierarchical &amp; Subgraph Graph Transformers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FDB577-F3ED-1138-2DCC-7DC3FA547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526547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853A00D3-1102-FEC2-BA20-6E66E683F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2441">
        <p14:reveal/>
      </p:transition>
    </mc:Choice>
    <mc:Fallback>
      <p:transition spd="slow" advTm="42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200"/>
              <a:t>Theoretical Insights on Graph Transformers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ACCD78-66C2-AA37-02E3-9A0654EB9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678037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57E2B3D7-95E3-252F-9371-212163B32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9358">
        <p14:reveal/>
      </p:transition>
    </mc:Choice>
    <mc:Fallback>
      <p:transition spd="slow" advTm="59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200"/>
              <a:t>Applications of Graph Transformers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3C9FD8-A329-F106-FD51-94679907C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467735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0706D8F5-7194-082E-6496-FE07D5368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5140">
        <p14:reveal/>
      </p:transition>
    </mc:Choice>
    <mc:Fallback>
      <p:transition spd="slow" advTm="45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521</Words>
  <Application>Microsoft Macintosh PowerPoint</Application>
  <PresentationFormat>On-screen Show (4:3)</PresentationFormat>
  <Paragraphs>60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Trebuchet MS</vt:lpstr>
      <vt:lpstr>Wingdings 3</vt:lpstr>
      <vt:lpstr>Facet</vt:lpstr>
      <vt:lpstr>A Survey of Graph Transformers: Architectures, Theories and Applications</vt:lpstr>
      <vt:lpstr>Motivation: Why Graphs?</vt:lpstr>
      <vt:lpstr>What Is a Graph Transformer?</vt:lpstr>
      <vt:lpstr>Architecture Taxonomy (High-Level)</vt:lpstr>
      <vt:lpstr>Structure-Enhanced Transformers</vt:lpstr>
      <vt:lpstr>GNN–Transformer Hybrids</vt:lpstr>
      <vt:lpstr>Hierarchical &amp; Subgraph Graph Transformers</vt:lpstr>
      <vt:lpstr>Theoretical Insights on Graph Transformers</vt:lpstr>
      <vt:lpstr>Applications of Graph Transformers</vt:lpstr>
      <vt:lpstr>Limitations of Classic GNNs</vt:lpstr>
      <vt:lpstr>Challenges &amp; Future Directions</vt:lpstr>
      <vt:lpstr>Summary &amp;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Shilpa Yelkur Ramakrishnaiah</cp:lastModifiedBy>
  <cp:revision>5</cp:revision>
  <dcterms:created xsi:type="dcterms:W3CDTF">2013-01-27T09:14:16Z</dcterms:created>
  <dcterms:modified xsi:type="dcterms:W3CDTF">2025-12-01T06:17:06Z</dcterms:modified>
  <cp:category/>
</cp:coreProperties>
</file>